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2" r:id="rId3"/>
    <p:sldId id="273" r:id="rId4"/>
    <p:sldId id="274" r:id="rId5"/>
    <p:sldId id="258" r:id="rId6"/>
    <p:sldId id="257" r:id="rId7"/>
    <p:sldId id="276" r:id="rId8"/>
    <p:sldId id="259" r:id="rId9"/>
    <p:sldId id="267" r:id="rId10"/>
    <p:sldId id="268" r:id="rId11"/>
    <p:sldId id="275" r:id="rId12"/>
    <p:sldId id="269" r:id="rId13"/>
    <p:sldId id="262" r:id="rId14"/>
    <p:sldId id="263" r:id="rId15"/>
    <p:sldId id="264" r:id="rId16"/>
    <p:sldId id="265" r:id="rId17"/>
    <p:sldId id="266" r:id="rId18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5274" autoAdjust="0"/>
  </p:normalViewPr>
  <p:slideViewPr>
    <p:cSldViewPr>
      <p:cViewPr varScale="1">
        <p:scale>
          <a:sx n="74" d="100"/>
          <a:sy n="74" d="100"/>
        </p:scale>
        <p:origin x="45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FF3D92-2D3B-46D0-9EE7-F216818306B7}" type="datetimeFigureOut">
              <a:rPr lang="en-US"/>
              <a:pPr>
                <a:defRPr/>
              </a:pPr>
              <a:t>8/21/2014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3BEBBE-612E-4301-8E90-4CC5F5991E4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7254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18A51C-A299-4E13-BBCC-A59E326CFECB}" type="datetimeFigureOut">
              <a:rPr lang="en-US"/>
              <a:pPr>
                <a:defRPr/>
              </a:pPr>
              <a:t>8/21/2014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78CE6C-4037-40EB-8F8B-FDDED8811DB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644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8CE6C-4037-40EB-8F8B-FDDED8811DBC}" type="slidenum">
              <a:rPr lang="lt-LT" smtClean="0"/>
              <a:pPr>
                <a:defRPr/>
              </a:pPr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059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 rot="5400000">
            <a:off x="6865144" y="3472657"/>
            <a:ext cx="6491287" cy="63500"/>
            <a:chOff x="1522413" y="1514475"/>
            <a:chExt cx="10569575" cy="64008"/>
          </a:xfrm>
        </p:grpSpPr>
        <p:sp>
          <p:nvSpPr>
            <p:cNvPr id="5" name="Freeform 10"/>
            <p:cNvSpPr>
              <a:spLocks/>
            </p:cNvSpPr>
            <p:nvPr/>
          </p:nvSpPr>
          <p:spPr bwMode="invGray">
            <a:xfrm>
              <a:off x="12027366" y="1530476"/>
              <a:ext cx="64621" cy="4801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invGray">
            <a:xfrm>
              <a:off x="12022196" y="1533677"/>
              <a:ext cx="18093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invGray">
            <a:xfrm>
              <a:off x="12040290" y="1532077"/>
              <a:ext cx="41358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invGray">
            <a:xfrm>
              <a:off x="11830916" y="1532078"/>
              <a:ext cx="43942" cy="4800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invGray">
            <a:xfrm>
              <a:off x="11810236" y="1536877"/>
              <a:ext cx="41358" cy="1601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invGray">
            <a:xfrm>
              <a:off x="12004101" y="1538478"/>
              <a:ext cx="77546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invGray">
            <a:xfrm>
              <a:off x="11665482" y="1527276"/>
              <a:ext cx="38772" cy="4801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invGray">
            <a:xfrm>
              <a:off x="11505219" y="1527276"/>
              <a:ext cx="93056" cy="4801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invGray">
            <a:xfrm>
              <a:off x="11471615" y="1525676"/>
              <a:ext cx="33604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invGray">
            <a:xfrm>
              <a:off x="11712010" y="1533676"/>
              <a:ext cx="28433" cy="4801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invGray">
            <a:xfrm>
              <a:off x="11691332" y="1533677"/>
              <a:ext cx="36188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invGray">
            <a:xfrm>
              <a:off x="11740444" y="1533677"/>
              <a:ext cx="5170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invGray">
            <a:xfrm>
              <a:off x="11841255" y="1543278"/>
              <a:ext cx="72377" cy="8002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invGray">
            <a:xfrm>
              <a:off x="11763708" y="1535278"/>
              <a:ext cx="46528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invGray">
            <a:xfrm>
              <a:off x="11745614" y="1543279"/>
              <a:ext cx="18095" cy="1601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invGray">
            <a:xfrm>
              <a:off x="11481955" y="1532077"/>
              <a:ext cx="85302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invGray">
            <a:xfrm>
              <a:off x="11626710" y="1533677"/>
              <a:ext cx="5170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invGray">
            <a:xfrm>
              <a:off x="11262242" y="1533677"/>
              <a:ext cx="5170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invGray">
            <a:xfrm>
              <a:off x="11554331" y="1533676"/>
              <a:ext cx="43944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invGray">
            <a:xfrm>
              <a:off x="11409578" y="1528876"/>
              <a:ext cx="31019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invGray">
            <a:xfrm>
              <a:off x="11618956" y="1532078"/>
              <a:ext cx="517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invGray">
            <a:xfrm>
              <a:off x="11598276" y="1536877"/>
              <a:ext cx="28433" cy="1601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invGray">
            <a:xfrm>
              <a:off x="11138168" y="1538479"/>
              <a:ext cx="188695" cy="24002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invGray">
            <a:xfrm>
              <a:off x="11267410" y="1533676"/>
              <a:ext cx="93056" cy="4801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invGray">
            <a:xfrm>
              <a:off x="11360467" y="1536877"/>
              <a:ext cx="136998" cy="11202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invGray">
            <a:xfrm>
              <a:off x="11836084" y="1557680"/>
              <a:ext cx="7754" cy="1600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invGray">
            <a:xfrm>
              <a:off x="11763708" y="1543278"/>
              <a:ext cx="118904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invGray">
            <a:xfrm>
              <a:off x="11554333" y="1543279"/>
              <a:ext cx="69793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invGray">
            <a:xfrm>
              <a:off x="11223468" y="1527277"/>
              <a:ext cx="38774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invGray">
            <a:xfrm>
              <a:off x="11145920" y="1528876"/>
              <a:ext cx="2326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invGray">
            <a:xfrm>
              <a:off x="6198459" y="1570481"/>
              <a:ext cx="20679" cy="1600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invGray">
            <a:xfrm>
              <a:off x="6356138" y="1565681"/>
              <a:ext cx="10340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invGray">
            <a:xfrm>
              <a:off x="8951358" y="1522476"/>
              <a:ext cx="62037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invGray">
            <a:xfrm>
              <a:off x="7537428" y="1546478"/>
              <a:ext cx="28434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46"/>
            <p:cNvSpPr>
              <a:spLocks/>
            </p:cNvSpPr>
            <p:nvPr/>
          </p:nvSpPr>
          <p:spPr bwMode="invGray">
            <a:xfrm>
              <a:off x="7477976" y="1562480"/>
              <a:ext cx="38772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invGray">
            <a:xfrm>
              <a:off x="5410072" y="1568881"/>
              <a:ext cx="36188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8"/>
            <p:cNvSpPr>
              <a:spLocks/>
            </p:cNvSpPr>
            <p:nvPr/>
          </p:nvSpPr>
          <p:spPr bwMode="invGray">
            <a:xfrm>
              <a:off x="10205025" y="1535278"/>
              <a:ext cx="62037" cy="4800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invGray">
            <a:xfrm>
              <a:off x="6257913" y="1530476"/>
              <a:ext cx="18093" cy="1601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invGray">
            <a:xfrm>
              <a:off x="10135234" y="1532077"/>
              <a:ext cx="69791" cy="4800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invGray">
            <a:xfrm>
              <a:off x="2582212" y="1564081"/>
              <a:ext cx="7754" cy="1600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invGray">
            <a:xfrm>
              <a:off x="1762805" y="1522476"/>
              <a:ext cx="33604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invGray">
            <a:xfrm>
              <a:off x="10812472" y="1533677"/>
              <a:ext cx="18093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invGray">
            <a:xfrm>
              <a:off x="10897772" y="1544879"/>
              <a:ext cx="7755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invGray">
            <a:xfrm>
              <a:off x="9946537" y="1554481"/>
              <a:ext cx="5170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invGray">
            <a:xfrm>
              <a:off x="10817643" y="1532078"/>
              <a:ext cx="2326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invGray">
            <a:xfrm>
              <a:off x="10835735" y="1533677"/>
              <a:ext cx="20679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invGray">
            <a:xfrm>
              <a:off x="10786623" y="1535277"/>
              <a:ext cx="31019" cy="1600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invGray">
            <a:xfrm>
              <a:off x="4091782" y="1557680"/>
              <a:ext cx="20679" cy="1600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invGray">
            <a:xfrm>
              <a:off x="8527439" y="1572082"/>
              <a:ext cx="2584" cy="160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invGray">
            <a:xfrm>
              <a:off x="8460231" y="1560881"/>
              <a:ext cx="67207" cy="1440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5" name="Freeform 62"/>
            <p:cNvSpPr>
              <a:spLocks noEditPoints="1"/>
            </p:cNvSpPr>
            <p:nvPr/>
          </p:nvSpPr>
          <p:spPr bwMode="invGray">
            <a:xfrm>
              <a:off x="1561185" y="1514474"/>
              <a:ext cx="9564057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invGray">
            <a:xfrm>
              <a:off x="7508995" y="1564081"/>
              <a:ext cx="10340" cy="4800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invGray">
            <a:xfrm>
              <a:off x="5433336" y="1572082"/>
              <a:ext cx="5170" cy="160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invGray">
            <a:xfrm>
              <a:off x="9672539" y="1567282"/>
              <a:ext cx="25849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invGray">
            <a:xfrm>
              <a:off x="10967564" y="1528876"/>
              <a:ext cx="38772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invGray">
            <a:xfrm>
              <a:off x="11329448" y="1557680"/>
              <a:ext cx="43942" cy="1600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invGray">
            <a:xfrm>
              <a:off x="11042527" y="1540078"/>
              <a:ext cx="59453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invGray">
            <a:xfrm>
              <a:off x="11107149" y="1543278"/>
              <a:ext cx="28433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invGray">
            <a:xfrm>
              <a:off x="10678058" y="1525676"/>
              <a:ext cx="103395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invGray">
            <a:xfrm>
              <a:off x="11039943" y="1554481"/>
              <a:ext cx="25849" cy="4800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invGray">
            <a:xfrm>
              <a:off x="10840905" y="1554480"/>
              <a:ext cx="59453" cy="1600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invGray">
            <a:xfrm>
              <a:off x="10900358" y="1554480"/>
              <a:ext cx="36188" cy="1600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invGray">
            <a:xfrm>
              <a:off x="10957226" y="1554481"/>
              <a:ext cx="46528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invGray">
            <a:xfrm>
              <a:off x="10303249" y="1549678"/>
              <a:ext cx="62037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invGray">
            <a:xfrm>
              <a:off x="10484192" y="1557680"/>
              <a:ext cx="23265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invGray">
            <a:xfrm>
              <a:off x="10292910" y="1568881"/>
              <a:ext cx="116320" cy="1601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invGray">
            <a:xfrm>
              <a:off x="9620841" y="1551279"/>
              <a:ext cx="12925" cy="8000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invGray">
            <a:xfrm>
              <a:off x="8951358" y="1573682"/>
              <a:ext cx="98225" cy="8000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invGray">
            <a:xfrm>
              <a:off x="9005640" y="1565681"/>
              <a:ext cx="18095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invGray">
            <a:xfrm>
              <a:off x="1587033" y="1517675"/>
              <a:ext cx="38774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invGray">
            <a:xfrm>
              <a:off x="1522411" y="1524075"/>
              <a:ext cx="31019" cy="4801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invGray">
            <a:xfrm>
              <a:off x="6650815" y="1573682"/>
              <a:ext cx="33603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invGray">
            <a:xfrm>
              <a:off x="6162272" y="1570483"/>
              <a:ext cx="15509" cy="4800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invGray">
            <a:xfrm>
              <a:off x="5738351" y="1570482"/>
              <a:ext cx="62037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/>
          </a:p>
        </p:txBody>
      </p:sp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CCB6-5976-4B66-A3F5-D92EFA10138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522413" y="274638"/>
            <a:ext cx="9144000" cy="1020762"/>
          </a:xfrm>
        </p:spPr>
        <p:txBody>
          <a:bodyPr/>
          <a:lstStyle/>
          <a:p>
            <a:r>
              <a:rPr lang="lt-LT"/>
              <a:t>Spustelėkite, jei norite keisite ruoš. pav. stilių</a:t>
            </a:r>
            <a:endParaRPr lang="de-DE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522413" y="1905000"/>
            <a:ext cx="9144000" cy="4267200"/>
          </a:xfrm>
        </p:spPr>
        <p:txBody>
          <a:bodyPr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de-DE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 lang="de-DE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EA16-0562-4205-B9C0-B3891ECF7B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/>
          </a:p>
        </p:txBody>
      </p:sp>
      <p:sp>
        <p:nvSpPr>
          <p:cNvPr id="1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6DF8-518E-4E76-AF31-50667BC7162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6" name="Freeform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" name="Freeform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1" name="Freeform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2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4" name="Freeform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6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7" name="Freeform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8" name="Freeform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9" name="Freeform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0" name="Freeform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1" name="Freeform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2" name="Freeform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3" name="Freeform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4" name="Freeform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5" name="Freeform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6" name="Freeform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7" name="Freeform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8" name="Freeform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9" name="Freeform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0" name="Freeform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1" name="Freeform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2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3" name="Freeform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4" name="Freeform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5" name="Freeform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6" name="Freeform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7" name="Freeform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8" name="Freeform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9" name="Freeform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/>
          </a:p>
        </p:txBody>
      </p:sp>
      <p:sp>
        <p:nvSpPr>
          <p:cNvPr id="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ABA1-74AA-492B-A5EF-FA243E0ADD7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8" name="Freeform 16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16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16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/>
          </a:p>
        </p:txBody>
      </p:sp>
      <p:sp>
        <p:nvSpPr>
          <p:cNvPr id="8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2F08-F6F3-4272-AF80-36B1B146808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4" name="Freeform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" name="Freeform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" name="Freeform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7" name="Freeform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9" name="Freeform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2" name="Freeform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4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5" name="Freeform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6" name="Freeform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1" name="Freeform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2" name="Freeform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3" name="Freeform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4" name="Freeform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5" name="Freeform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6" name="Freeform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7" name="Freeform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9" name="Freeform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0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1" name="Freeform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2" name="Freeform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3" name="Freeform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4" name="Freeform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5" name="Freeform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6" name="Freeform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7" name="Freeform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/>
          </a:p>
        </p:txBody>
      </p:sp>
      <p:sp>
        <p:nvSpPr>
          <p:cNvPr id="8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FF6-A68E-4A55-A320-40949C367A4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33FC-BFC9-4D73-A679-9DD94D4E575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/>
          <p:cNvGrpSpPr>
            <a:grpSpLocks/>
          </p:cNvGrpSpPr>
          <p:nvPr/>
        </p:nvGrpSpPr>
        <p:grpSpPr bwMode="auto">
          <a:xfrm>
            <a:off x="4418013" y="1630363"/>
            <a:ext cx="6291262" cy="4576762"/>
            <a:chOff x="4417839" y="1630821"/>
            <a:chExt cx="6291028" cy="4575885"/>
          </a:xfrm>
        </p:grpSpPr>
        <p:grpSp>
          <p:nvGrpSpPr>
            <p:cNvPr id="6" name="Group 615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Group 616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/>
          </a:p>
        </p:txBody>
      </p:sp>
      <p:sp>
        <p:nvSpPr>
          <p:cNvPr id="3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D17B-66C9-448F-8360-F7A774CECB7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/>
          <p:cNvGrpSpPr>
            <a:grpSpLocks/>
          </p:cNvGrpSpPr>
          <p:nvPr/>
        </p:nvGrpSpPr>
        <p:grpSpPr bwMode="auto">
          <a:xfrm flipH="1">
            <a:off x="1447800" y="1630363"/>
            <a:ext cx="6291263" cy="4576762"/>
            <a:chOff x="4417839" y="1630821"/>
            <a:chExt cx="6291028" cy="4575885"/>
          </a:xfrm>
        </p:grpSpPr>
        <p:grpSp>
          <p:nvGrpSpPr>
            <p:cNvPr id="6" name="Group 614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9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Group 615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6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/>
          </a:p>
        </p:txBody>
      </p:sp>
      <p:sp>
        <p:nvSpPr>
          <p:cNvPr id="3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5D40-A562-422F-863A-0CDAAEFCA67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5" name="Freeform 7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5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/>
          </a:p>
        </p:txBody>
      </p:sp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F0A56-1406-42D4-8071-430945E34DB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2413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3" y="6400800"/>
            <a:ext cx="124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32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lt-LT" smtClean="0"/>
              <a:t>Taujėnų gimnazija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3" y="6400800"/>
            <a:ext cx="11430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B8EDEB-9954-4A15-9447-DA8BAE72CD5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1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100000"/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730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3187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lt-LT" sz="4000" smtClean="0"/>
              <a:t>Kristijono Donelaičio kūrybos stilius ir reikšmė </a:t>
            </a:r>
            <a:br>
              <a:rPr lang="lt-LT" sz="4000" smtClean="0"/>
            </a:br>
            <a:r>
              <a:rPr lang="lt-LT" sz="4000" smtClean="0"/>
              <a:t/>
            </a:r>
            <a:br>
              <a:rPr lang="lt-LT" sz="4000" smtClean="0"/>
            </a:br>
            <a:r>
              <a:rPr lang="lt-LT" sz="4000" smtClean="0"/>
              <a:t>Įamžinimas</a:t>
            </a:r>
            <a:endParaRPr lang="en-US" sz="40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40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dirty="0" smtClean="0"/>
              <a:t>Ignas Ivoška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lt-LT" smtClean="0"/>
              <a:t>K.Donelaičio kapas</a:t>
            </a:r>
          </a:p>
        </p:txBody>
      </p:sp>
      <p:pic>
        <p:nvPicPr>
          <p:cNvPr id="5" name="Picture 2" descr="http://upload.wikimedia.org/wikipedia/commons/a/ac/Gravestone_of_Kristijonas_Donelai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5763" y="1844675"/>
            <a:ext cx="60483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lt-LT" smtClean="0"/>
              <a:t>Klebonijos vidus</a:t>
            </a:r>
            <a:endParaRPr lang="de-DE" smtClean="0"/>
          </a:p>
        </p:txBody>
      </p:sp>
      <p:pic>
        <p:nvPicPr>
          <p:cNvPr id="6" name="Picture 4" descr="http://upload.wikimedia.org/wikipedia/commons/c/ca/Museum_of_Kristijonas_Donelaitis_in_Tolminkiemis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3963" y="1844675"/>
            <a:ext cx="6192837" cy="464502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lt-LT" smtClean="0"/>
              <a:t>Atminimo akmuo</a:t>
            </a:r>
          </a:p>
        </p:txBody>
      </p:sp>
      <p:pic>
        <p:nvPicPr>
          <p:cNvPr id="3074" name="Picture 2" descr="http://www3.lrs.lt/home/images/VISI/dsc_0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0" y="1844675"/>
            <a:ext cx="72009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7338" y="260350"/>
            <a:ext cx="9144000" cy="1020763"/>
          </a:xfrm>
        </p:spPr>
        <p:txBody>
          <a:bodyPr/>
          <a:lstStyle/>
          <a:p>
            <a:pPr algn="ctr" eaLnBrk="1" hangingPunct="1"/>
            <a:r>
              <a:rPr lang="lt-LT" smtClean="0"/>
              <a:t>Kristijono Donelaičio draugija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98563" y="1412875"/>
            <a:ext cx="7777162" cy="4267200"/>
          </a:xfrm>
        </p:spPr>
        <p:txBody>
          <a:bodyPr/>
          <a:lstStyle/>
          <a:p>
            <a:pPr eaLnBrk="1" hangingPunct="1"/>
            <a:r>
              <a:rPr lang="lt-LT" sz="3200" smtClean="0"/>
              <a:t>Įsteigta 1992 metais.</a:t>
            </a:r>
          </a:p>
          <a:p>
            <a:pPr eaLnBrk="1" hangingPunct="1"/>
            <a:r>
              <a:rPr lang="lt-LT" sz="3200" smtClean="0"/>
              <a:t>Šios draugijos tikslai yra švietėjiški: skleisti informaciją apie K. Donelaitį,  įamžinti jo atminimą.</a:t>
            </a:r>
          </a:p>
        </p:txBody>
      </p:sp>
      <p:sp>
        <p:nvSpPr>
          <p:cNvPr id="27651" name="AutoShape 4" descr="data:image/jpeg;base64,/9j/4AAQSkZJRgABAQAAAQABAAD/2wCEAAkGBxQTEhUUExIWFhUWFh0ZGBUYFx8gHxwdHCAaGh8aICQfHCggHxslHR0YIjIhKCorLi4uGB81ODMsNyktLisBCgoKDg0OFw8PFCwcHBwsLCwsLCwsLCwsLCwsLCwsLCwsLCwsLDcsLCwsLCwsKyw3LDcsLCwsLCwsLCwsLCw3LP/AABEIANMA7wMBIgACEQEDEQH/xAAcAAEAAgMBAQEAAAAAAAAAAAAABgcDBAUCCAH/xABPEAACAQMCAwYDAgkHCAkFAAABAgMABBESIQUGMQcTIkFRYRRxgTJCI1JigpGhscHRFTNTcpOi0iVzg5KywvDxCBckNkOzw9PiFjVEY6P/xAAWAQEBAQAAAAAAAAAAAAAAAAAAAQL/xAAaEQEBAQADAQAAAAAAAAAAAAAAAREhMUGB/9oADAMBAAIRAxEAPwC8aUpQKUpQKUpQKUpQavFOIR28TzTNpjjUs7YJwB7Dc/IVitONQSRwyLKui4x3JJ0l8gsAA2DqwCcYzsaw8zzypbSmG2Fy+hsRMQFbboc9c/igb9NutVny/wA08PnslubuOMzRSpHKGHiiVjhXtxsYo1ADeDBAifOWGohNuceZktZ7WGWb4eOfvC0+Bt3YXCAkFV1Ft2I2C4GCQRj5b45ZCaRIuKJOZmDLG8yswfAUhDtlSFXw74IJ89unzHw61u4hFPEJwVMkag7tpA3RgRhiGHQjOfTNVxecl8HubZ/5O1NckfggkshZZPu94rMdABxqLAYHviguOlYrZCqKGOpgoBb1IG5+tZaBSlKBSlKBSlKBSlKBSlKBSlKBSlKBSlKBSlKBSlKBSlKBUOue0G3XiMdiSV1LvKwwpc7JGpPUHxePpkBRknZzRzw1qpeKwuLiJftzIAIxjrg7sQPNtOn361wLxrLmS1YRHurqEZTWBqTPkcEhomx1HTY7EYoLQqm+ceGvYXkPF+HLrjmYLLCoPiaQ7gDGfwh8sZVwDjfFdLs95zusycOureSS9t9lPkV2wZW+6ACDrwdSkYBbYzrlzgK20Wgt3jmR5mc9BJKSz6ASdC5Jwo8ickkkkNO04U88tvcSI1vHBqaG2BGrU4KlpNJKjALARqSBkkk50rIIIVQYRQoyTgDG7EsT8yST8zWSlApSlApSlApSlApSlApSlB5dwOpA3xv6nYD9NeqhHaj3/cxaHjEbXEIwyMWD6wysCGA0ggHGM7dfSY2iuEUSMrOANTKpUE+ZALEge2TQZqUpQKUpQKUpQKUpQKUpQK5fNPe/BXXcZ774eTu8ddehtOPfOMVrc58yx2FsZpGAJYIgIJyzbZwNyqjLHG+FON6gljbXsV9Z3UPE2vra7l7uQZ8I8LucICVUAKxGNJUqAc5NBIuyzm+G9tIowyrPDGqPF02UBQ6jzQgD5Zwa0JOUltuOWtxaAIk6T/ERjYAKo8SjyBdo8jpkD1rLxzsntZp/iIZZrSUtqJgYAaj1YbZUn8kgbnapZwLga2yn8JLNIwAaaZy7sB0GegUb+EADJJ6kmg3obVFZ3CjU5BZvM4GAPkB0HufU1mpSgUpSgUpSgUpSgUpSgUpSgVp8W4nFbRNNM4REGST+oD1J6AVuVSfanxi6a4iintlRI2Zo0z3iS52DHYAkD7uNtR65qyDBzBz5c8RkWK2tspHMsiAKzOWQ5UtpOkD1Hl61PuTOfVu5DbzR9zcrkaQcqxX7QU+RGCcb7DYmqzt+X+LXa4Ecqx+StiKMfJPCP0LXMt7GaxltLiRGWNjHMjx75XZioJwNWNip9fQ5q4PpSlYLG7SaNJY21I6hlPqDuKz1kKUpQKUpQKUpQK/HYAEk4A3JNftYrjQVKvpKsCCrYwQdiMHqKCHcJ5l4ZxZTG5ikc6l7mUYbTnYqG65AU5X26YqL8U7Prvhspu+DylgMlraTc48wM7OMAdcPtsxNbPG+zKxZwmO5DkCG4iPRvKKVT4Sc/Zk2LbKTqwX6HJHL3Era5aC6vO/s0j1LncsWJVVOoFwAAxK6iNl9xUVLOUeIz3FrHPcRLE8ihhGCThT0JyM5PXHkCB1Brs0FKqFKUoFKUoFKUoFKUoFKUoFKUoFRTmHvf5QtBD3evubjeQEqBmHJAUgk9PMee9bnPXFZLWxmmhK94gGnUMjdlB2zvsTVV8Vvbl3V7jigSVQUAiwugSYKsCniaJtIDH7SHGQRvVgcgPJd3N0015NErJ3krJJp1EtgAk50jBIGMHGwNR7mC+XFukc7NGLOPUjSM6rIVbKgZOk5I2205pbfyfoJkWYtkqEBycFs95nwrlUwAPvMSSAAK/Lq/tXVY0tu5DS6mlB1MFwVVFGM6RkEnOWIJ9MaH0NwCCNLaFYlCx92pUL03Gf1k5+tb9Ut2Wcau4pIYtJa0nkaMFjsjhWc6Ceo23HTJ8jnN01mhSlKgUpSgUpSgVXvPvZ63EZ1mllYpGuhIEKqQOrPqZHBYn7uAMKviFTfivEo7eJppm0RoMs2CcD1OATioDxLtr4dHtGJpj5aU0j/APoVP6AaDgw9lHDAcSXN3byDfTKYUO25Kt3WlseqMQPWrd4VAY4UQyvLpUDvJMa2HkWwAM49vnUJ5V5ofi8ksU1iYbdEV8S5Jdi4KYyoGkaG6Z8txirAoFKUoFKUoFKUoFKUoFKUoFKUoFKUoODzRylbX4Xv1bUgOhlcgrqxn8k9B1Bqh+B8JSV5zIZO6t4XlYR6dbBGC4Bbw+efpX0tVKdn/CRNdcRtmJUPDLEWHUZkxkfw9qsGnyk1hNdQwDh7kSMR3k1wSRhWbOhFC52A61yuT+WI7x50ecQsoURliMM7EgLvuchTsN/njFWly32ZQWk6T9/LI0ZyoOkDJBG+Bk7E+dQXl7lJr1OIRxuqNHcoV1DIYp340nH2QdfXfoNqujW7P7G4TiaQYLCCdjKmSUBUMneem2djtnYVftVv2Q2kkUl/HMcyLKgc5JyQH3ydz86sipQpSlQKUpQKUpQeSQcqcHbcex/d1qJ3vK4gV/hIIu6kYd7CEUMFLAv3bY811ju2ONxgrjB0eeOW+I3N0sllefDKkIU+JhrYs5OcAjAGnqD9o/WP/wAm8ywEH423lGcBWZPEfIeKFTk+zCgsvgvFIrlWliB06jHqZCpJTqMMAw0sWXBA3Bro1zOW7oy20UrRiJ3XU6DoHO7/AD8Wd/OunQKUpQKUpQK0OMcZgtU7y4lWNffqfYAZJPsBUW507RIbTMUOJp+mAfCh/KI6n8kfXFU/c3st7NruJSxwSzHoiDc4HQD2Hmasgtibtcsh0juG99CgH9LisV32sRIFY2VyFcZVnAUMNtxucjcbj1qsLGBuIXQjyI4lBJO2IoU3ZvTYfpJFdRCl9cPM4KWFnGo0/wD612jiH5cjfrY+1XIJjf8Aa0YwpNgwDoHUtKBlTnDbIdjitbjPajdwEB7KOMsgcBpNR0t0J04wfY4PtUX4CgvLqa8uQPhrYd66j7O20UC+WNgMei79a5KFuIXxaVtIdmkmfySNRqY/JVGB9KYJhe9pvEEjikMdsomDGNdLliqnGogvspOQD54Na97z/wASFstwZokDyGNEEQ1NpALMMgjSCQM+tcFY34nfBIxoRsJGvlFAgwP9Vd/c59a88YY396kFsv4KPFvbr5aR1c/1jqcn0+VUdiPm3iL2kt098UVXEUaCNMyORqIG3hCrgk79a4o5rvnDFr2cBRvhyNz0G2PP9QPpWPm26RpEtoDmC2BjQ/jvnMkv5zfqArSv0CKsfmPE/wDWPl+aNvmWoPy441ct1uZ2z1zM5/3qlXZ0THDxSQyFGW1yHLYIY6yCD5HIG/yrl8hcu/G3aof5tfHIfyR5fNjgfU+lWXy5ogvuMsy5RBE5UAfZ0O5AHSpRX3Z9xKZ+JWga5mfU7EhpnYH8G53BY56edd/g/GZbKDiM0QUsOIlCGUkafFnoRjbfOfKu/wAF7QbCe5hjis5VkkbCyNFGApKkZyHLdNth5175Mv4bf+VHnkVIxxGQFm6b4GD86D87K+I/ES38+nSZJI205zjwsOuBkbE/WrCqGclRRrfcSEQUR6oNITGnBjJ2xtjfyqZ1KFKUqBSlKBSlKCseK9sMNtPNBJbTM0UroWQpggE46sDnGK4HMHaLw7ight5rO4JMy92S6qA7HQCSkmrHi6D9XWpD/wBa1ol00AtpBbrMY3u/uLIWOSRjZdR6k5wc4r1Z85HiPEUtrOHXZRFjcT4wG8DhQPRdekj7zYyAAMmKsa2gWNFRFCoihVUDAAAwAPYCslKVUKUrl8y8ZSztpJ330Dwr+Mx2Vfqf30GxxXikVtGZZ5FjQeZ8/YDqT7Deqy4lzTfcVLw8NiaOEbNKSFY+2rOFz+KMtj9FcvlTl264xL8VfTMYFYgDpqwfsIBsqjoW6+W5yRctjZRwoI4kVEXoqjA/5+9XoUUnZjxEn+aQe5lXH6iT+qt+77Mb5Iu7jETlsM7iTHTogyOg658zj0q7q0eN3bxQSyRRmWRUJSMDJZvIbb4z19qaKF4jZSWcXwCqDd3DjvtDZITbu4QfVm8R9tPlXvm+4FtFHw2A5ER1TsP/ABLg9R7qgwB7+613OU+AXyyXN/NbyPcqhMKOAC0smV1+LA0oPLPQ7DYVo8s8jXgke5ntnYwjWkLkZmlOdOSTjSGw7Z64xg5xV1WjzXcC0touHIRqX8LckecrAEJ+auM++PSta4HwtmsXSe7xJL6rCDmNPbWRrPsFz1ratOUrhZWuuJxtHBGTLMzMpaVs5EYAJ8TsQPkTWPgts3EbySac6Yxmad87JGv3R9AFHsPaqjPA/wADw9n6XF8CkfqkA+03trOAPbBHSsfCB8HZPddJbgGG29QvSWUf7APqTWJi/FL9VUaEbwqPKKBP1DCjP9Y+9a/N3E1ubkLCMQQqIYFH4i7Z+bHJ/RQc7hseMyHovTPQt90fv+QNa8jljn1NbfEm0ARA/YzrI83PX6DZfofWpD2Ycv8AxV2GZcxQ+N89D+Kv1O/yBoLS7NeXfhLRSw/CzYd/UbeFfoP1k1pWNqZb/jUSkAyRwJkg4BaEjyOfOs/aDa36obiyuXARcvAFU5AySyeAsW/J3zjb0NNwc13aySSrcOJJtPeOCBq0DSvQeQqdix+V+y+a3uIZ5LmM90wbQsZ3wCMZJH6cV44RwEX6cUg7wxn+UXcOBncdARtkdfOq/wD/AKsvunxs/wDaN/GtBeM3C94FuJl7wkyaZGGsnqWwdyfU1coubs14N8HNe2+vWUMGWxjOpC3TPqTU8qqOxvjRlmuRNNqlkSLSG6sIgVznzIGn38/WrXrNClKVApSlApSlBS9zztOLeWwi4NLLGBJAZBrKscsjNhYSDk5PXrWxypx3iEPw1snBzaWvfRrI+ly2GZQWJYA5JxliDsTVvIoUbbAf86rHnHtLLObPhcZubg7GRBlVx104+0R+N9lfU9KKtClY7eUOqsOjAEfIjNZKIVRnbFzSLidbaJtUUBOsg7NJ0PTyUZX5lvSrxkXIIyRkYyOv096o3tX5Xt7L4YW6sved4W1OzZ093j7RP4xqwYLHtWvIY1jSC1VEAVVEb7AeX87WZu1++/o4B8kb971MuUOz6xksreSaDXI8SuzGRx9oaugYDYECu4vZ9w4f/iL9Wc/tarwK0Ttfvf6O3PzR/wB0lbEfbJc/etoT8iw/easpOSOHjpZxfVc/tr9m5W4fGpZrS3VVBLMY1wAOpORU2CvE7ZpfOzQ/KQj/AHTW1F20r9+yI+U2f2oK92fO3BMkfAiMBiNRtYznH3vDk4+md6l/Lt1w28DG1jgfQRqHchSM5IOCoO++/savwQHj3aTY3sYiubKVkDahiXGCMjyI9TWlBzhwlYJLdbK4SOTBk0yDU2DsCxk1aRnOM4q6F4dEOkUY/MH8KyrboOiKPoKmigL3mGwihlTh9tNHLMvdtJI2cRk5ZV8bYLbA+1RqxmKnUI2LAHGx+0eh6eXX6CvqYIPQfor9xTR8nT6xuysM+ZB/hVvdk3MVolsbcN3VyxYkyYAc/d0npsMDScHOcZrpdt8GqwRvxLhD+lXX99R3s75Lt76wkaYMJO/YLKpwwAVNvQjOdiKvgmvJd9eSWEnxyFZoi6ZYYLhVB1HyO5IyNjjNVl2N2gkvxkBgkTtggEfdT/eqU3bcR4XDJHIDeWhRlEgzqiBBGT1IUehyPcVD+zLmm2sHmkn1ksgVAgBJ3y3UgDovnQX3JYxN9qJD81B/dVacV4LA3H44WhTuntsmMKAPsyjOBjB2G/tS67aYB/NWzt/XdV/ZqrgcP51NzxMXYhAeK2kVIlYtrKrIwHTOTq8h5VIPV1yFcW/E4Y7eQqkjaorg4yukFmBA6soHoA2R6nF3iq85X5ja/ewmkCrIHuUcJnGQikdSSPCVPXzqxKUKUpUClKUClKUER7QOVrm/j7qK97iLHji7vIk9mYMDp9sY9c1o8uct/wAnGLubInCusskcquzhtJ1NqEbEhkGFVcAMcCpHzNzLBYIJLlmVGOkMELeLqFwoJyRkjy8J3qvJu1G8vWMfCbBm3wZpBnHzAIRT/Wf6UVZvBOJfERd5oZPG66HUqw0Oybg7gkAH61v1GeQLa9itjHflWmDs+tTnIkJfBwoAYMWGAMAacVJqIxzzqil3YKqjJZjgAepJqh+1DmuO+mRYR+DgDgOfv6tOSB5L4RjzOfKpn2ucIuHhknNyBbxBMQBSMksq6mOrBOTttsB86qS94e0aRuSD3qkgY6DbrWpB9CyXptuGiWNA5htlYJnGQqj29N/pVbS9sNyfs28I+ZY/sIqyuYE08MnHpasP0IRXzf5H60kH1PYyl4kZgAzIpIHTJAJxnfGarPn7i8t9OeH2pAij8VzL90adyGI+6uOnm23lWfnrnoW8UdrbviZo07yRd+6UqOm+8hByB5Df0rxy3x2G0t+7g4beyBxqd3h3kJHVsZGCOg6YqSCNz8r2V1bM3DJnmmt1DTBlZTIGzuoYDBGk4A6gY3O5inLfHJLOcSxNhgfEp+y6/it7H9VWjDzjPECLbgbxjqQEZfqQsNVlzdI73LO9r8M8niMWGG5z4sMB19tsg1ofQfLHMMV7CJYzg9HQ9Vb0PqPQ+ddevm/lziV3w+Tvkhk0jZ1ZSFZfME429j5H9f0Xaza0V8Y1KGx6ZGcVmwVF2ocyXVvfGOG4kRO6Q6VO2fFk10ux/jVxcSTieeSQKikBjkA5O42zUV7Xm/yk/tGg/u5rt9hh/C3X9RP2tV8Eq7YUzwyX2eM/31H76r7+U5rXhFhJBI0btcTMSp64Zlww6MNhsc1Y3ayP8lz/ADj/APMSq25rUJwnhadMiR/0kHP96kE85e5va/4fds8YSSKFgxU+FiUc5A6jp0NaPYhCFtJ5DjeXGfZUU/vNcPszf/JvFPURsf0xyY/Yal3ZXaj+Shk4EjSkn03KZ/Qv6qDrHnLhpGfjLc/nj/g1HeauELPxW0RWMebd2R02KshLKw+RIOK5a9k9nkD49tyNvBk+w/5VIOa5O4vbaResVndMufyEQioMPC70Ne2sTxrHcRvP36KMBmMa/hl9VcDOfmPKp/VZcpcSa7l4bcyqvfstzG8gABYR4C5x/WJx6k1ZtKFKUqBSlKBSlKDn8d4LDdwmG4TXGSDjJG6nIIIII3qFc98bt+FwrHE8zXDjENusrYHkGIB2XPQDdjsPMixar2z5AYcUubxpB4nDQs6l2TKjJXUdIIbKqSGwBgAUGzyQl5b2/wARxW7YtIUVYW0AR62VV1EKMyEkbZ2zjc1Oa5S8BgJ/CIZmIOXmy532IGfCmfxVCj2rqAUES7Vz/ku4/wBH/wCbHVS80Q4FnH+QF/2B8qtHnLlviF73sIuoEtXKkL3Z1jSVbBOd/EM5yPlXAv8AsruZyhlv4/AMDEHT++PatSixuOWLTWs0KEBpImQFs4GoYycb1VY7HJz1uoh8kb+NS88s8TPXjJ+lqg/YwrE3Jt+ftcZm+keP2SVBHO1ThI7/AIdCoGuT8E0gUAtgxICfM49+matxVAAA6DYVW112XzSOsknFJXZN1ZkJKn1BMu3l09BWc9m0p+1xOc/MN/7lBYdUz2xQg8RtT+NEqn6O3+Ku9J2Uhut9Mfzf/lWFux2EnJu5Sf6q0ggcHF55Y7kTN4RGdIKhd8jAHn0q9IePWqouq5gXwjYyoMbfOoUex6Ag/wDaps+uF/hWROx+1HW4n/uf4KtwafH+XuFXFxJPLxXxSNkhZoiBgYCjwk4AFbHKsfCuHytJFxFnLrpKsylcDf7kYOfrWyOyK0/pp/8AWT/BXtOyWzH/AIk/+sn+Cg0+0TnOymsJoYpw8jaMLocZw6k7lQOgPnXCfiPCbixs4rqeZZIIQv4JW2JC6huhU7jrUrPZNZHq8/8Arr/gr9XsmsfWf+0H+GnAh9pxvhtna3kNtLcSG5iKjWi7HS6jcBdvF6eVeuC89QRcL+DZZO8MUqalC4GsuQd3B+96eVTAdlFh598f9J/AVl/6reHf0cn9q38abBQ8ESKyNkkKwJAAB2Prk4PvU75m7RFuJFZbcri3niwX/plVdXTyx0881PV7LeH/ANHJ/at/GvR7L+Hf0Lf2r/4qbBVHLnOptRbAQBzb99jL41d9j8nbGPfPtV78s8Ta5tYZ2UK0qBioOQM+VR5Oy3hoOe5fp071/wDFUr4bYpBEkMYwkahVGc7DbqdyfepRs0pSoFKUoFKUoFeJpQqljnA/FUsfoFBJ+gr3Sg4fLfN1pfavhZWkCY1HupFAz0GXQDPtWxa8wQSXElshkMsWNY7mUBcgEZcpo3ByN96oTkbmqWwsrh44XZHuo1kmXT+DUrvgHP4QjOksNOcZz0N+8uGBreN7YhopBrD5JLFurMT4i+epO+RvRXSrhcwc3WlkyLcyNGZM6PwMrBsYyAUQjO42967tVJ29fa4d/nm/bFRFh2fM9rJL3AlKzEZEUsbxOw9VWRVLDruAehrc4txWG2iMs8qxxr1Zjj6DzJPoN6rX/pBxBbW1nU6ZY7nCONmUFHfY+WGRD8wK4/NPEJLri/B459ozFbzFPLvHLMxI+aKv6fU0VaT82WymPvGeESnEbTRSRqxPRdTqAGPkrEE+lZuYeZLeyQPcuyITgMIpHGfQlEbB+dcXtct1fhN1qGdKBh81ZSP+PeuJymvx3BbKO6HeK8pibVnLKjSIpz1yAq79cjNETyHjEL24uUcvCyawyKzEr7KoLZ9sZFaN/wA32kNul1LI6wPjS5gl+99nI7vUM+WQM5FVjwO/k4DePY3TlrKfLQzHopO2r26gOOgOG2BOe72n/wDd9P6tt+2OglUnPNmsazM0wicKVlNpcBCGxpOrucYORg5862OYubrSxKi6kaPXnSe6kYHGMgFEIzuNqjXI9w88FraTQMtueFp4iykS6hGpI0k40j1wfwnQVx+3/wCxY/59v2LQWtDKGUMM4P4ylT+hgCPrXomhOBvXE5rbXGLYSd21zlC4IBSPGZHGfPHhB8mkWg6fDr6OeJJYmDxuoZWHmDXJ4lzjaQXCW0sjrPJjQncSnVkkDBWMgjIO+fKoT2IcUaP4nhkxHeW0jFPQrqKuF/JD+IH0lFYufv8AvDwv5L/tyUVY3MPEoIbd3uZu5iZSpfUVYah93Hi1+mN9qhnLfH5otVxxO6YRImmFvh5okcZyZZNcYHfMAoC7DrpG9cbmaY3HM9nby7wwgMiHpq7uSXVj1LKg/MFWvxKxSeKSGRdSSIUYeoYYNEcrjnOFpaSJFcSMjyfzY7mVtW4GAVQgnJAxnzFdDiXF4beEzTyLFGOrP4evQYO+fbGarHtm/wDuHB/89/6ttXjtIlMvHuG20n8ypjkCnoWLvknyP2FH1PrQWG/Nlsvd94zxCU4jaaGSNST0Gp0AVj5BsE13KiPa1bq/CbsMM6UDj5qysP1jH1rx2R30k3CrdpCWYa0DHqVR2Rfn4QBn2oJjSlKBSlKBSlKBXiYtpOgAt5BjgfUgH9le6UFech9n8lnBdW9yYZ47ncgah5acYK/I5zkYr32e8oX3DS8ZuIZLZySIzq1Rn8ZTpwcjquACRnbfNgUoI/yVw68ghdb66FxIZGKuBjCbYHQeeTjG2cb4ri9pHJs/EXtjFJFGsDFsuWJYnRtgLsBp9T18qnVKCF8xcnScRlhN5Ii28J1fDxZbvG6Zd2C+HGRpCg4J3322OduTFvTBNFIIbm2cNDJpyvhIbQwBGVyB0O2/qQZZSgh/NHA7ziEAtpTDbxMymZ43aRmCkNpQNGoXJA3JPpg10peDNFFbQ2iRiOBkOHZgdKgjAwp8RznUfPyOa9yc12i3DWskyxzKAdDnGQehB+yc+mc9Nq7dBwOc+V4uI2rQS7NjMcg3Mb42Yeo8iPME1zecOVprvhyWSNGpAi1OxbAMek7ALvkjrtUxpQRCz4Vfw2UVvD8KssUAhW4ZnbAAVdQXuxgnSDjURkDr0rnc/cjz30VrFFJEgtt9TliWIVV6Ae3XO9WBSgjnGbS+nj7oC3iVyBKwd3JjyNaqO7UAsuRk56/Ws68Lke6kkuI4Hi0qkQ3YoAWLHDJjLkrnBGAijfGa7lKCveIcjTrxWO/tGgiVQFeI6sSDdW+yuFyukeeCoO/Ss3MnJ9zc8Ttb1WhVbbSO7LNlsMzHcJhfteh6VPK503HbdZltzMhnfpEDl9hkkgbgAAnJxQR7nHko3U0F5BKILy3xpYjUjAHOhxscbsMjyZtumOtGL6QaZBBB+NJFI0jY89IaJApPqS2PQ1zefub24abeQxGSF2ZZtP2lHhw48ticYOM6gMipDwbi0N1Es0Egkjbow/WCOoYeYO4oIjz5ybcX11aTRvEi2r6gGLZfxRvjZfD9gDz61vc6cnfHdxMriG7t2DxSAalyCG0sNiy5AOdiPqQZbSgh/NHA7ziFuLWQw28bspmeN2kZgpDaUDRqFyQNyTjpg1JeE8OjtoY4Il0xxqFUew9fUnqT5k1t0oFKUoFKUoFKUoFKUoFKUoFKUoFeJpQqlmOFUEknyA3Jr3WlxnhcdzC8MurQ6lWCuykgjBGVIyCPI7GgrXsmg+Lub/isw2mcxR6hsIxgnOfLQIl/MauFwDnKaHhF/JDIQsF0q2jEAhUkcYjww3VUOcHcBsDGBiey8jypZ/A2t6Ibc6gxMOqUq7FmXWJFXfJGdGcY3qJdoPLK21nacOtYpTG1yrzzd2xHTSXkcLpH2gfYJjyqKkXEOc7ixtrG4vBHItz3ayqilXjZ01lh4iHAwRpwD7nNTXjPE47aCSeU4jiQsx+XkPUk4AHqRVWy8Pjj49FBeM89tIneWPeSuyxuMHSMtht1Yb56x1Ludbb41ZrXRI0axnLIMgTsuYwd8+AEORjHjjPlVRKTeL3Xerl0Khxp3ypGcj123rl8s81Q38Ty2wkeNWK6iunLABtIDEHow3OBv1qOdjHFzPw4QybSWrGB1PUAfZH0U6fzDXL/AOjwSLCdT1W6OR/o4f4UEu4jznFDbCd45QXlMMUJ065JNRTQMMQPEDuT0Hyzl4leX6QmRYIHYDLRK7FgPPSdIEjAZ8OFz61WvaVDIkVleBS0Vrf3RkA8v+1FlJ9vwZXPqw9asHnXj8sPDnvLN4n0orgupZWRioyMOOiknz6UEeu+LXFvx+C3muJJLa4iJiVtICvg9dCrqwUwM5/nB861O2C0NpNZ8VhTxQShJQo6ockZ+eXT/SCsPOHD7q9s+FXkMTSXqMkpXTpxkLI2c4VVEiIBk5wfOpJxnlOe8Nz3k7LBdxRqbeXxdwyEHVGFYoWJGc56774xRXU47cLJ8KyvFon1IGlGUZHjZ/s5GrITpkbZqMcL7PbixvhJw+67u3cZmjlXUpPoqqV/T4SvQEg4E6s+CwxxwRiMMLdQsRbcrhQoIz97Ttq67n1NdCiPwV+0pQKUpQKUpQKUpQKUpQKUpQKUpQKUpQKUpQKUpQat9w2GbT3sSSaTlSyglSMHKkjIOQDkegrFZcNjgEndhhrJdsu7ZY9T4mOCfalKCK8r8Jit76R4VKtcaml8bEMcl84YkA6mY7Y6molx9zY8bjgtGaGK7OqeNGOGYgksN/AfdcUpUWLfhtEWMRhRoC6dPUY9Dnrnzz1rSteXLSMgx2sK4OoYjUAH1AxgH3FflKqOrSlKBSlKBSlKB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t-LT">
              <a:latin typeface="Corbe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8" y="3459163"/>
            <a:ext cx="3816350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www.grazitumano.lt/w/images/thumb/f/ff/C-UsersMokymamsPicturesdonel.jpg/300px-C-UsersMokymamsPicturesdon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163" y="1989138"/>
            <a:ext cx="28575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7338" y="260350"/>
            <a:ext cx="9144000" cy="1020763"/>
          </a:xfrm>
        </p:spPr>
        <p:txBody>
          <a:bodyPr/>
          <a:lstStyle/>
          <a:p>
            <a:pPr algn="ctr" eaLnBrk="1" hangingPunct="1"/>
            <a:r>
              <a:rPr lang="lt-LT" smtClean="0"/>
              <a:t>Paminklai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57338" y="1916113"/>
            <a:ext cx="9144000" cy="4267200"/>
          </a:xfrm>
        </p:spPr>
        <p:txBody>
          <a:bodyPr/>
          <a:lstStyle/>
          <a:p>
            <a:pPr eaLnBrk="1" hangingPunct="1"/>
            <a:r>
              <a:rPr lang="lt-LT" sz="3200" smtClean="0"/>
              <a:t>K. Donelaičio garbei pastatyta keletas paminklų  įvairiuose miestuose.</a:t>
            </a:r>
          </a:p>
        </p:txBody>
      </p:sp>
      <p:pic>
        <p:nvPicPr>
          <p:cNvPr id="8194" name="Picture 2" descr="http://www.jonbiblioteka.lt/sena/images/pic_Bogdanas/donelai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4638" y="2636838"/>
            <a:ext cx="2897187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lsdp.lt/mimages/News/images/1151/337/253/size4x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0" y="3289300"/>
            <a:ext cx="32099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5900" y="260350"/>
            <a:ext cx="9144000" cy="1020763"/>
          </a:xfrm>
        </p:spPr>
        <p:txBody>
          <a:bodyPr/>
          <a:lstStyle/>
          <a:p>
            <a:pPr algn="ctr" eaLnBrk="1" hangingPunct="1"/>
            <a:r>
              <a:rPr lang="lt-LT" smtClean="0"/>
              <a:t>Donelaičio paminklai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3738" y="1700213"/>
            <a:ext cx="9144000" cy="4267200"/>
          </a:xfrm>
        </p:spPr>
        <p:txBody>
          <a:bodyPr/>
          <a:lstStyle/>
          <a:p>
            <a:pPr eaLnBrk="1" hangingPunct="1"/>
            <a:r>
              <a:rPr lang="lt-LT" sz="3200" smtClean="0"/>
              <a:t>Klaipėdoje</a:t>
            </a:r>
          </a:p>
          <a:p>
            <a:pPr eaLnBrk="1" hangingPunct="1"/>
            <a:r>
              <a:rPr lang="lt-LT" sz="3200" smtClean="0"/>
              <a:t>Tolminkiemyje</a:t>
            </a:r>
          </a:p>
          <a:p>
            <a:pPr eaLnBrk="1" hangingPunct="1"/>
            <a:r>
              <a:rPr lang="lt-LT" sz="3200" smtClean="0"/>
              <a:t>Vilniuje</a:t>
            </a:r>
          </a:p>
        </p:txBody>
      </p:sp>
      <p:pic>
        <p:nvPicPr>
          <p:cNvPr id="9218" name="Picture 2" descr="http://www.respublika.lt/uploads/img/catalog/1/photo_original_1_4257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25" y="1628775"/>
            <a:ext cx="4470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alkas.lt/wp-content/uploads/2011/11/Donelaitis_paminklas_gumbyneje-e13218562499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3619500"/>
            <a:ext cx="32194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://upload.wikimedia.org/wikipedia/lt/c/c1/VU_skulpt._Kristijonas_Donelaitis,_skulpt._K.Bogdanas,_2006-08-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3975" y="2060575"/>
            <a:ext cx="3406775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7338" y="260350"/>
            <a:ext cx="9144000" cy="1020763"/>
          </a:xfrm>
        </p:spPr>
        <p:txBody>
          <a:bodyPr/>
          <a:lstStyle/>
          <a:p>
            <a:pPr algn="ctr" eaLnBrk="1" hangingPunct="1"/>
            <a:r>
              <a:rPr lang="lt-LT" smtClean="0"/>
              <a:t>Gatvės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41438" y="1412875"/>
            <a:ext cx="9144000" cy="4267200"/>
          </a:xfrm>
        </p:spPr>
        <p:txBody>
          <a:bodyPr/>
          <a:lstStyle/>
          <a:p>
            <a:pPr eaLnBrk="1" hangingPunct="1"/>
            <a:r>
              <a:rPr lang="lt-LT" sz="3200" smtClean="0"/>
              <a:t>K.Donelaičio vardu Lietuvoje yra pavadinta daugiau nei  10 gatvių.</a:t>
            </a:r>
          </a:p>
          <a:p>
            <a:pPr eaLnBrk="1" hangingPunct="1"/>
            <a:r>
              <a:rPr lang="lt-LT" sz="3200" smtClean="0"/>
              <a:t>K.Donelaičio gatvė yra net Nesterove, Kaliningrado srityje.</a:t>
            </a:r>
          </a:p>
          <a:p>
            <a:pPr eaLnBrk="1" hangingPunct="1"/>
            <a:r>
              <a:rPr lang="lt-LT" sz="3200" smtClean="0"/>
              <a:t>Klaipėdoje yra K. Donelaičio aikštė.</a:t>
            </a:r>
          </a:p>
        </p:txBody>
      </p:sp>
      <p:pic>
        <p:nvPicPr>
          <p:cNvPr id="10242" name="Picture 2" descr="http://mw2.google.com/mw-panoramio/photos/medium/12194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8738" y="4267200"/>
            <a:ext cx="34559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zydriejiereliai.blogas.lt/files/2010/01/lt_bank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263" y="4229100"/>
            <a:ext cx="35671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7338" y="260350"/>
            <a:ext cx="9144000" cy="1020763"/>
          </a:xfrm>
        </p:spPr>
        <p:txBody>
          <a:bodyPr/>
          <a:lstStyle/>
          <a:p>
            <a:pPr algn="ctr" eaLnBrk="1" hangingPunct="1"/>
            <a:r>
              <a:rPr lang="lt-LT" smtClean="0"/>
              <a:t>Pašto ženklas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9638" y="2205038"/>
            <a:ext cx="4464050" cy="4267200"/>
          </a:xfrm>
        </p:spPr>
        <p:txBody>
          <a:bodyPr/>
          <a:lstStyle/>
          <a:p>
            <a:pPr eaLnBrk="1" hangingPunct="1"/>
            <a:r>
              <a:rPr lang="lt-LT" sz="3200" smtClean="0"/>
              <a:t>Donelaičio 300 metų jubiliejaus proga bus išleistas pašto ženklas su jo atvaizdu.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3" y="1773238"/>
            <a:ext cx="5545137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7338" y="260350"/>
            <a:ext cx="9144000" cy="1020763"/>
          </a:xfrm>
        </p:spPr>
        <p:txBody>
          <a:bodyPr/>
          <a:lstStyle/>
          <a:p>
            <a:pPr algn="ctr" eaLnBrk="1" hangingPunct="1"/>
            <a:r>
              <a:rPr lang="lt-LT" smtClean="0"/>
              <a:t>Stilius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4100" y="1989138"/>
            <a:ext cx="7777163" cy="4103687"/>
          </a:xfrm>
        </p:spPr>
        <p:txBody>
          <a:bodyPr/>
          <a:lstStyle/>
          <a:p>
            <a:pPr eaLnBrk="1" hangingPunct="1"/>
            <a:r>
              <a:rPr lang="lt-LT" sz="3200" smtClean="0"/>
              <a:t>„Metų“ kalbinės raiškos pamatas yra liaudiškas: poetas vartoja savo aplinkos tarmę ir žodyną.</a:t>
            </a:r>
          </a:p>
          <a:p>
            <a:pPr eaLnBrk="1" hangingPunct="1"/>
            <a:r>
              <a:rPr lang="lt-LT" sz="3200" smtClean="0"/>
              <a:t>Tačiau K. Donelaitis apie valstiečių gyvenimą  pasakoja iškilminga, epiniams kūriniams būdinga  eilėdara – hegzametru, o ne būrams įprastais liaudies dainų ar giesmių metrais.</a:t>
            </a:r>
          </a:p>
        </p:txBody>
      </p:sp>
      <p:pic>
        <p:nvPicPr>
          <p:cNvPr id="1026" name="Picture 2" descr="http://gintarinesvajone.lt/wp-content/uploads/2013/03/0784_4jonyn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4138" y="2420938"/>
            <a:ext cx="26289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7338" y="260350"/>
            <a:ext cx="9144000" cy="1020763"/>
          </a:xfrm>
        </p:spPr>
        <p:txBody>
          <a:bodyPr/>
          <a:lstStyle/>
          <a:p>
            <a:pPr algn="ctr" eaLnBrk="1" hangingPunct="1"/>
            <a:r>
              <a:rPr lang="lt-LT" smtClean="0"/>
              <a:t>K.Donelaičio hegzametras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4100" y="1916113"/>
            <a:ext cx="7416800" cy="4267200"/>
          </a:xfrm>
        </p:spPr>
        <p:txBody>
          <a:bodyPr/>
          <a:lstStyle/>
          <a:p>
            <a:pPr eaLnBrk="1" hangingPunct="1"/>
            <a:r>
              <a:rPr lang="lt-LT" sz="3200" smtClean="0"/>
              <a:t>K.Donelaitis visus savo kūrinius rašė antikiniu hegzametru.</a:t>
            </a:r>
          </a:p>
          <a:p>
            <a:pPr eaLnBrk="1" hangingPunct="1"/>
            <a:r>
              <a:rPr lang="lt-LT" sz="3200" smtClean="0"/>
              <a:t>Hegzametras – nerimuotos šešių pėdų eilutės.</a:t>
            </a:r>
          </a:p>
          <a:p>
            <a:pPr eaLnBrk="1" hangingPunct="1"/>
            <a:r>
              <a:rPr lang="lt-LT" sz="3200" smtClean="0"/>
              <a:t>Antikinį hegzametrą K.Donelaitis pirmasis pritaikė lietuvių kalbos sistemai.</a:t>
            </a:r>
          </a:p>
        </p:txBody>
      </p:sp>
      <p:pic>
        <p:nvPicPr>
          <p:cNvPr id="2050" name="Picture 2" descr="http://www.mab.lt/Donelaitis/vertimai/LK-19-1040/LK-19-1040psl.61-62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2924175"/>
            <a:ext cx="2886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338" y="260350"/>
            <a:ext cx="9144000" cy="1020763"/>
          </a:xfrm>
        </p:spPr>
        <p:txBody>
          <a:bodyPr/>
          <a:lstStyle/>
          <a:p>
            <a:pPr algn="ctr" eaLnBrk="1" hangingPunct="1"/>
            <a:r>
              <a:rPr lang="lt-LT" smtClean="0"/>
              <a:t>„Metų“ reikšmė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81075" y="1628775"/>
            <a:ext cx="9612313" cy="166846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Char char="§"/>
            </a:pPr>
            <a:r>
              <a:rPr lang="lt-LT" sz="3200" smtClean="0"/>
              <a:t>Pirmasis didesnės apimties grožinės lietuvių literatūros kūrinys .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</a:pPr>
            <a:r>
              <a:rPr lang="lt-LT" sz="3200" smtClean="0"/>
              <a:t>„Metai“ įrašyti į Europos literatūros geriausių kūrinių sąrašą, kurį sudarė UNESKO.</a:t>
            </a:r>
          </a:p>
        </p:txBody>
      </p:sp>
      <p:pic>
        <p:nvPicPr>
          <p:cNvPr id="3074" name="Picture 2" descr="http://alkas.lt/wp-content/uploads/2010/12/donelaitis-met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5850" y="364490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7338" y="260350"/>
            <a:ext cx="9144000" cy="1020763"/>
          </a:xfrm>
        </p:spPr>
        <p:txBody>
          <a:bodyPr/>
          <a:lstStyle/>
          <a:p>
            <a:pPr algn="ctr" eaLnBrk="1" hangingPunct="1"/>
            <a:r>
              <a:rPr lang="lt-LT" smtClean="0"/>
              <a:t>Įamžinimas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44675"/>
            <a:ext cx="9756775" cy="4267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lt-LT" smtClean="0"/>
              <a:t>	</a:t>
            </a:r>
            <a:r>
              <a:rPr lang="lt-LT" sz="3200" smtClean="0"/>
              <a:t>Kristijonas Donelaitis yra įamžintas įvairiais būdais:</a:t>
            </a:r>
          </a:p>
          <a:p>
            <a:pPr eaLnBrk="1" hangingPunct="1">
              <a:buFont typeface="Arial" charset="0"/>
              <a:buNone/>
            </a:pPr>
            <a:r>
              <a:rPr lang="lt-LT" sz="3200" smtClean="0"/>
              <a:t> </a:t>
            </a:r>
          </a:p>
          <a:p>
            <a:pPr eaLnBrk="1" hangingPunct="1"/>
            <a:r>
              <a:rPr lang="lt-LT" sz="3200" smtClean="0"/>
              <a:t>įkurtas muziejus,</a:t>
            </a:r>
          </a:p>
          <a:p>
            <a:pPr eaLnBrk="1" hangingPunct="1"/>
            <a:r>
              <a:rPr lang="lt-LT" sz="3200" smtClean="0"/>
              <a:t>jo vardu pavadinta daug gatvių, </a:t>
            </a:r>
          </a:p>
          <a:p>
            <a:pPr eaLnBrk="1" hangingPunct="1"/>
            <a:r>
              <a:rPr lang="lt-LT" sz="3200" smtClean="0"/>
              <a:t>išleistos knygos,</a:t>
            </a:r>
          </a:p>
          <a:p>
            <a:pPr eaLnBrk="1" hangingPunct="1"/>
            <a:r>
              <a:rPr lang="lt-LT" sz="3200" smtClean="0"/>
              <a:t>pastatytos skulptūros.</a:t>
            </a:r>
          </a:p>
        </p:txBody>
      </p:sp>
      <p:pic>
        <p:nvPicPr>
          <p:cNvPr id="11266" name="Picture 2" descr="http://www.bernardinai.lt/file/c681395780c7241e94bccd100c5453b63c286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675" y="2636838"/>
            <a:ext cx="4824413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7338" y="260350"/>
            <a:ext cx="9144000" cy="1020763"/>
          </a:xfrm>
        </p:spPr>
        <p:txBody>
          <a:bodyPr/>
          <a:lstStyle/>
          <a:p>
            <a:pPr eaLnBrk="1" hangingPunct="1"/>
            <a:r>
              <a:rPr lang="lt-LT" smtClean="0"/>
              <a:t>K.Donelaičio memorialinis muziejus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700213"/>
            <a:ext cx="9791700" cy="4267200"/>
          </a:xfrm>
        </p:spPr>
        <p:txBody>
          <a:bodyPr/>
          <a:lstStyle/>
          <a:p>
            <a:pPr eaLnBrk="1" hangingPunct="1"/>
            <a:r>
              <a:rPr lang="lt-LT" sz="3200" smtClean="0"/>
              <a:t>1979 m. Tolminkiemyje įkurtas K.Donelaičio memorialinis  muziejus, skirtas lietuvių literatūros pradininko atminimui.</a:t>
            </a:r>
          </a:p>
        </p:txBody>
      </p:sp>
      <p:pic>
        <p:nvPicPr>
          <p:cNvPr id="6" name="Picture 2" descr="http://alkas.lt/wp-content/uploads/2010/11/tolminkiem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2975" y="2852738"/>
            <a:ext cx="49688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K.Donelaičio memorialinis muziejus</a:t>
            </a:r>
            <a:endParaRPr lang="de-DE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270000" y="1905000"/>
            <a:ext cx="4248150" cy="4267200"/>
          </a:xfrm>
        </p:spPr>
        <p:txBody>
          <a:bodyPr/>
          <a:lstStyle/>
          <a:p>
            <a:pPr eaLnBrk="1" hangingPunct="1"/>
            <a:r>
              <a:rPr lang="lt-LT" sz="3200" smtClean="0"/>
              <a:t>Dabar Tolminkiemis yra Kaliningrado srityje, taigi šį muziejų pasiekti yra ne taip paprasta.</a:t>
            </a:r>
          </a:p>
          <a:p>
            <a:pPr eaLnBrk="1" hangingPunct="1"/>
            <a:endParaRPr lang="de-DE" sz="3200" smtClean="0"/>
          </a:p>
        </p:txBody>
      </p:sp>
      <p:pic>
        <p:nvPicPr>
          <p:cNvPr id="7" name="Picture 4" descr="http://alkas.lt/wp-content/uploads/2012/08/Kristijono_Donelaicio_muziejus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6213" y="1628775"/>
            <a:ext cx="375920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7338" y="260350"/>
            <a:ext cx="9144000" cy="1020763"/>
          </a:xfrm>
        </p:spPr>
        <p:txBody>
          <a:bodyPr/>
          <a:lstStyle/>
          <a:p>
            <a:pPr eaLnBrk="1" hangingPunct="1"/>
            <a:r>
              <a:rPr lang="lt-LT" smtClean="0"/>
              <a:t>Muziejui priklauso tokie objektai: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3738" y="1700213"/>
            <a:ext cx="7272337" cy="4267200"/>
          </a:xfrm>
        </p:spPr>
        <p:txBody>
          <a:bodyPr/>
          <a:lstStyle/>
          <a:p>
            <a:pPr eaLnBrk="1" hangingPunct="1"/>
            <a:r>
              <a:rPr lang="lt-LT" sz="2800" smtClean="0"/>
              <a:t>Buvusi Tolminkiemio evangelikų liuteronų bažnyčia,</a:t>
            </a:r>
          </a:p>
          <a:p>
            <a:pPr eaLnBrk="1" hangingPunct="1"/>
            <a:r>
              <a:rPr lang="lt-LT" sz="2800" smtClean="0"/>
              <a:t>Klebonija,</a:t>
            </a:r>
          </a:p>
          <a:p>
            <a:pPr eaLnBrk="1" hangingPunct="1"/>
            <a:r>
              <a:rPr lang="lt-LT" sz="2800" smtClean="0"/>
              <a:t>Našlių namo bei klebonijos ūkinių pastatų pamatai,</a:t>
            </a:r>
          </a:p>
          <a:p>
            <a:pPr eaLnBrk="1" hangingPunct="1"/>
            <a:r>
              <a:rPr lang="lt-LT" sz="2800" smtClean="0"/>
              <a:t>Šulinys,</a:t>
            </a:r>
          </a:p>
          <a:p>
            <a:pPr eaLnBrk="1" hangingPunct="1"/>
            <a:r>
              <a:rPr lang="lt-LT" sz="2800" smtClean="0"/>
              <a:t>Šventoriaus mūro tvora,</a:t>
            </a:r>
          </a:p>
          <a:p>
            <a:pPr eaLnBrk="1" hangingPunct="1"/>
            <a:r>
              <a:rPr lang="lt-LT" sz="2800" smtClean="0"/>
              <a:t>Kapinių liekanos,</a:t>
            </a:r>
          </a:p>
          <a:p>
            <a:pPr eaLnBrk="1" hangingPunct="1"/>
            <a:r>
              <a:rPr lang="lt-LT" sz="2800" smtClean="0"/>
              <a:t>K. Donelaičio atminimo akmuo.</a:t>
            </a:r>
          </a:p>
        </p:txBody>
      </p:sp>
      <p:pic>
        <p:nvPicPr>
          <p:cNvPr id="13314" name="Picture 2" descr="http://upload.wikimedia.org/wikipedia/commons/thumb/5/51/Bust_of_Kristijonas_Donelaitis_in_Tolminkiemis.jpg/371px-Bust_of_Kristijonas_Donelaitis_in_Tolminkiem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6075" y="1844675"/>
            <a:ext cx="3533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lt-LT" smtClean="0"/>
              <a:t>Tolminkiemio bažnyčia</a:t>
            </a:r>
          </a:p>
        </p:txBody>
      </p:sp>
      <p:pic>
        <p:nvPicPr>
          <p:cNvPr id="7" name="Picture 2" descr="http://www.15min.lt/images/photos/597261/big/1290715351kristijonodonelaiiomuziejusneatiteksstaiatikibanyiai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3" y="2060575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i2.alfi.lt/5492/15/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6213" y="2060575"/>
            <a:ext cx="4897437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Taujėnų gimnazija</a:t>
            </a:r>
            <a:endParaRPr lang="lt-L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302</Words>
  <Application>Microsoft Office PowerPoint</Application>
  <PresentationFormat>Custom</PresentationFormat>
  <Paragraphs>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Consolas</vt:lpstr>
      <vt:lpstr>Corbel</vt:lpstr>
      <vt:lpstr>Wingdings</vt:lpstr>
      <vt:lpstr>Chalkboard 16x9</vt:lpstr>
      <vt:lpstr>Kristijono Donelaičio kūrybos stilius ir reikšmė   Įamžinimas</vt:lpstr>
      <vt:lpstr>Stilius</vt:lpstr>
      <vt:lpstr>K.Donelaičio hegzametras</vt:lpstr>
      <vt:lpstr>„Metų“ reikšmė</vt:lpstr>
      <vt:lpstr>Įamžinimas</vt:lpstr>
      <vt:lpstr>K.Donelaičio memorialinis muziejus</vt:lpstr>
      <vt:lpstr>K.Donelaičio memorialinis muziejus</vt:lpstr>
      <vt:lpstr>Muziejui priklauso tokie objektai:</vt:lpstr>
      <vt:lpstr>Tolminkiemio bažnyčia</vt:lpstr>
      <vt:lpstr>K.Donelaičio kapas</vt:lpstr>
      <vt:lpstr>Klebonijos vidus</vt:lpstr>
      <vt:lpstr>Atminimo akmuo</vt:lpstr>
      <vt:lpstr>Kristijono Donelaičio draugija</vt:lpstr>
      <vt:lpstr>Paminklai</vt:lpstr>
      <vt:lpstr>Donelaičio paminklai</vt:lpstr>
      <vt:lpstr>Gatvės</vt:lpstr>
      <vt:lpstr>Pašto ženklas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Kristijono Donelaičio įamžinimas</dc:title>
  <dc:creator/>
  <cp:keywords/>
  <cp:lastModifiedBy/>
  <cp:revision>8</cp:revision>
  <dcterms:created xsi:type="dcterms:W3CDTF">2014-01-11T11:36:15Z</dcterms:created>
  <dcterms:modified xsi:type="dcterms:W3CDTF">2014-08-21T16:28:06Z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