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76" r:id="rId7"/>
    <p:sldId id="269" r:id="rId8"/>
    <p:sldId id="277" r:id="rId9"/>
    <p:sldId id="267" r:id="rId10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6E728-A33C-472B-B982-AD28E46DE28E}" type="datetimeFigureOut">
              <a:rPr lang="lt-LT" smtClean="0"/>
              <a:t>2014.08.21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FB0A5-6713-43F1-B8F9-C73D282FB41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861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FB0A5-6713-43F1-B8F9-C73D282FB411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854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1C030-B767-4CDA-8B2C-E3D3335359D3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D9966-CB67-4E60-B4DE-54FCEFBE910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62C6-D013-4256-9352-22CAEE0EC018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E86C-E587-4E9D-9A4C-A5305D90E89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CF83-1677-4D2C-A39F-01BFAA3FE91D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16DE5-CE28-474C-9888-A1721DE3D34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2DBD-5299-401C-80A9-967A4EF6D404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726A-86EE-4EC5-8501-7AFD20C77EF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872B-7316-45EF-B304-6547E413F3A3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A609-8321-4FCF-982E-EB23B3F2F6E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0DD6-797E-454D-B524-98B05394CA52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7837-B4AF-4D1C-A085-65AC7CE90C1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8885-348F-4943-BCB0-8878439D6595}" type="datetime1">
              <a:rPr lang="lt-LT" smtClean="0"/>
              <a:t>2014.08.21</a:t>
            </a:fld>
            <a:endParaRPr lang="lt-LT"/>
          </a:p>
        </p:txBody>
      </p:sp>
      <p:sp>
        <p:nvSpPr>
          <p:cNvPr id="8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9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409E-05A7-4D65-87ED-F6E4709144E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2350-C4C2-4BF2-BED6-25469754AA28}" type="datetime1">
              <a:rPr lang="lt-LT" smtClean="0"/>
              <a:t>2014.08.21</a:t>
            </a:fld>
            <a:endParaRPr lang="lt-LT"/>
          </a:p>
        </p:txBody>
      </p:sp>
      <p:sp>
        <p:nvSpPr>
          <p:cNvPr id="4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5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61F7-1687-4558-B247-E09F99D8963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2A87-8739-4383-B8E9-3B09F50D27DF}" type="datetime1">
              <a:rPr lang="lt-LT" smtClean="0"/>
              <a:t>2014.08.21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4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4F87-64C7-4279-BA43-176E39E8EA0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98EF-4121-4832-B843-B7B7EF315094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A2864-4296-42A0-A246-60A7D4BD5F9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lt-LT" noProof="0" smtClean="0"/>
              <a:t>Spustelėkite piktogr. norėdami įtraukti pav.</a:t>
            </a:r>
            <a:endParaRPr lang="en-US" noProof="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8113-E2D6-4FF2-AB8A-4C78DF125F05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AC20-BF8C-417A-A378-6CAA9A535CA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027" name="Teksto vietos rezervavimo ženklas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95D9DF-7F59-43E2-9162-71EDBCBD7A28}" type="datetime1">
              <a:rPr lang="lt-LT" smtClean="0"/>
              <a:t>2014.08.21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5136B4-99F8-40BB-8AA5-9DCC70F8194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slow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7200" dirty="0" smtClean="0"/>
              <a:t>Dočys</a:t>
            </a:r>
            <a:endParaRPr lang="lt-LT" sz="72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284663" y="5300663"/>
            <a:ext cx="4248150" cy="1104900"/>
          </a:xfrm>
        </p:spPr>
        <p:txBody>
          <a:bodyPr/>
          <a:lstStyle/>
          <a:p>
            <a:pPr eaLnBrk="1" hangingPunct="1"/>
            <a:r>
              <a:rPr lang="lt-LT" smtClean="0"/>
              <a:t>Justas Mesonis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„Nenaudėlis“ Dočys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smtClean="0">
                <a:latin typeface="Arial" charset="0"/>
              </a:rPr>
              <a:t>Dočys skiriasi nuo Slunkiaus ir Pelėdos, tuo, kad  jam nebūdinga tinginystė, bet visgi jo darbas skiriasi nuo kitų būrų.</a:t>
            </a:r>
          </a:p>
          <a:p>
            <a:pPr eaLnBrk="1" hangingPunct="1"/>
            <a:r>
              <a:rPr lang="lt-LT" smtClean="0">
                <a:latin typeface="Arial" charset="0"/>
              </a:rPr>
              <a:t>Jis buvo girtuoklis, triukšmadarys ir dėl to nuskurdęs.</a:t>
            </a:r>
          </a:p>
          <a:p>
            <a:pPr eaLnBrk="1" hangingPunct="1"/>
            <a:r>
              <a:rPr lang="lt-LT" smtClean="0">
                <a:latin typeface="Arial" charset="0"/>
              </a:rPr>
              <a:t>Dočys elgiasi neapgalvotai, pasiduoda savo troškimams nesivaldydamas.</a:t>
            </a:r>
          </a:p>
          <a:p>
            <a:pPr eaLnBrk="1" hangingPunct="1"/>
            <a:r>
              <a:rPr lang="lt-LT" smtClean="0">
                <a:latin typeface="Arial" charset="0"/>
              </a:rPr>
              <a:t>Dėl neatsakingumo prieš jį nusistatę kiti būrai.</a:t>
            </a:r>
          </a:p>
          <a:p>
            <a:pPr eaLnBrk="1" hangingPunct="1"/>
            <a:r>
              <a:rPr lang="lt-LT" smtClean="0">
                <a:latin typeface="Arial" charset="0"/>
              </a:rPr>
              <a:t>Net ir pasakotojas jį vadina nešvankėliu.</a:t>
            </a:r>
            <a:endParaRPr lang="de-DE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Dočio savybės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476375" y="1844675"/>
            <a:ext cx="7210425" cy="4464050"/>
          </a:xfrm>
        </p:spPr>
        <p:txBody>
          <a:bodyPr/>
          <a:lstStyle/>
          <a:p>
            <a:pPr eaLnBrk="1" hangingPunct="1"/>
            <a:r>
              <a:rPr lang="lt-LT" smtClean="0">
                <a:latin typeface="Arial" charset="0"/>
              </a:rPr>
              <a:t>Girtuoklis ir mušeika,</a:t>
            </a:r>
          </a:p>
          <a:p>
            <a:pPr eaLnBrk="1" hangingPunct="1"/>
            <a:r>
              <a:rPr lang="lt-LT" smtClean="0">
                <a:latin typeface="Arial" charset="0"/>
              </a:rPr>
              <a:t>Agresyvus, </a:t>
            </a:r>
          </a:p>
          <a:p>
            <a:pPr eaLnBrk="1" hangingPunct="1"/>
            <a:r>
              <a:rPr lang="lt-LT" smtClean="0">
                <a:latin typeface="Arial" charset="0"/>
              </a:rPr>
              <a:t>Neatsakingas, </a:t>
            </a:r>
          </a:p>
          <a:p>
            <a:pPr eaLnBrk="1" hangingPunct="1"/>
            <a:r>
              <a:rPr lang="lt-LT" smtClean="0">
                <a:latin typeface="Arial" charset="0"/>
              </a:rPr>
              <a:t>Drąsus.</a:t>
            </a:r>
            <a:endParaRPr lang="de-DE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Girtuoklis ir mušeika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mtClean="0">
                <a:latin typeface="Arial" charset="0"/>
              </a:rPr>
              <a:t>Dočys su žmona dažnai bėga į karčemą, vedasi ten ir vaikus. </a:t>
            </a:r>
          </a:p>
          <a:p>
            <a:r>
              <a:rPr lang="lt-LT" smtClean="0">
                <a:latin typeface="Arial" charset="0"/>
              </a:rPr>
              <a:t>Krikštynose pas Plaučiūną nešvankiai rėkavo, sukėlė girtų būrų muštynes. Pats labiausiai ir nukentėjo:</a:t>
            </a:r>
          </a:p>
          <a:p>
            <a:endParaRPr lang="lt-LT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lt-LT" smtClean="0">
                <a:latin typeface="Arial" charset="0"/>
              </a:rPr>
              <a:t>	Ypačiai Dočį taip nesvietiškai pagadino,</a:t>
            </a:r>
          </a:p>
          <a:p>
            <a:pPr>
              <a:buFont typeface="Wingdings 2" pitchFamily="18" charset="2"/>
              <a:buNone/>
            </a:pPr>
            <a:r>
              <a:rPr lang="lt-LT" smtClean="0">
                <a:latin typeface="Arial" charset="0"/>
              </a:rPr>
              <a:t>	Kad jį jo vaikai lovyj vos parnešė gyvą.</a:t>
            </a:r>
          </a:p>
          <a:p>
            <a:endParaRPr lang="de-DE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Agresyvus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708525"/>
          </a:xfrm>
        </p:spPr>
        <p:txBody>
          <a:bodyPr/>
          <a:lstStyle/>
          <a:p>
            <a:r>
              <a:rPr lang="lt-LT" smtClean="0">
                <a:latin typeface="Arial" charset="0"/>
              </a:rPr>
              <a:t>Išveja vaistažolėmis ir tepalais jį gydančias moteris.</a:t>
            </a:r>
          </a:p>
          <a:p>
            <a:pPr>
              <a:buFont typeface="Wingdings 2" pitchFamily="18" charset="2"/>
              <a:buNone/>
            </a:pPr>
            <a:endParaRPr lang="lt-LT" smtClean="0">
              <a:latin typeface="Arial" charset="0"/>
            </a:endParaRPr>
          </a:p>
          <a:p>
            <a:r>
              <a:rPr lang="lt-LT" smtClean="0">
                <a:latin typeface="Arial" charset="0"/>
              </a:rPr>
              <a:t>Supykęs primuša savo vaikus.</a:t>
            </a:r>
            <a:endParaRPr lang="de-DE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Neatsakingas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86800" cy="4708525"/>
          </a:xfrm>
        </p:spPr>
        <p:txBody>
          <a:bodyPr/>
          <a:lstStyle/>
          <a:p>
            <a:pPr eaLnBrk="1" hangingPunct="1"/>
            <a:r>
              <a:rPr lang="lt-LT" smtClean="0">
                <a:latin typeface="Arial" charset="0"/>
              </a:rPr>
              <a:t>Dočys, užsimanęs varnienos, liepė bernui Durakui nušauti varnų.</a:t>
            </a:r>
          </a:p>
          <a:p>
            <a:pPr eaLnBrk="1" hangingPunct="1"/>
            <a:r>
              <a:rPr lang="lt-LT" smtClean="0">
                <a:latin typeface="Arial" charset="0"/>
              </a:rPr>
              <a:t>Tas nepataikė ir sudegino kaimynų trobas.</a:t>
            </a:r>
          </a:p>
          <a:p>
            <a:pPr eaLnBrk="1" hangingPunct="1"/>
            <a:endParaRPr lang="lt-LT" smtClean="0"/>
          </a:p>
          <a:p>
            <a:pPr eaLnBrk="1" hangingPunct="1">
              <a:buFont typeface="Wingdings 2" pitchFamily="18" charset="2"/>
              <a:buNone/>
            </a:pPr>
            <a:r>
              <a:rPr lang="lt-LT" smtClean="0"/>
              <a:t>Duraks, paikas vaiks, gaspadoriaus savo paklusęs,</a:t>
            </a:r>
          </a:p>
          <a:p>
            <a:pPr eaLnBrk="1" hangingPunct="1">
              <a:buFont typeface="Wingdings 2" pitchFamily="18" charset="2"/>
              <a:buNone/>
            </a:pPr>
            <a:r>
              <a:rPr lang="lt-LT" smtClean="0"/>
              <a:t>Varnų mušt tuojaus kiek su puloku bėgo.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lt-LT" smtClean="0"/>
              <a:t>Štai, ant kraiko jis išvydęs didelę varną,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lt-LT" smtClean="0"/>
              <a:t>Šovė taip durnai, kad šaudams uždegė skūnę.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lt-LT" smtClean="0"/>
              <a:t>Ir kaimynų tuo visas supleškino trobas.</a:t>
            </a:r>
          </a:p>
          <a:p>
            <a:pPr eaLnBrk="1" hangingPunct="1">
              <a:buFont typeface="Wingdings 2" pitchFamily="18" charset="2"/>
              <a:buNone/>
            </a:pPr>
            <a:endParaRPr lang="lt-LT" smtClean="0">
              <a:latin typeface="Arial" charset="0"/>
            </a:endParaRPr>
          </a:p>
          <a:p>
            <a:endParaRPr lang="de-DE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Drąsus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smtClean="0"/>
              <a:t>Dočys suimamas ir kaltinamas tuo, kad uždegė kaimo trobas, bet jis dėl to neatgailauja.</a:t>
            </a:r>
          </a:p>
          <a:p>
            <a:pPr eaLnBrk="1" hangingPunct="1"/>
            <a:r>
              <a:rPr lang="lt-LT" smtClean="0"/>
              <a:t>Dočys dėl to, kas atsitiko, drąsiai apkaltina ponus:</a:t>
            </a:r>
          </a:p>
          <a:p>
            <a:pPr eaLnBrk="1" hangingPunct="1">
              <a:buFont typeface="Wingdings 2" pitchFamily="18" charset="2"/>
              <a:buNone/>
            </a:pPr>
            <a:endParaRPr lang="lt-LT" smtClean="0"/>
          </a:p>
          <a:p>
            <a:pPr eaLnBrk="1" hangingPunct="1">
              <a:buFont typeface="Wingdings 2" pitchFamily="18" charset="2"/>
              <a:buNone/>
            </a:pPr>
            <a:r>
              <a:rPr lang="lt-LT" smtClean="0"/>
              <a:t>Juk jūs, ponai, mus, būrus, jau taip nustekenot,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lt-LT" smtClean="0"/>
              <a:t>Kad paskiaus mums ėst reiks žiurkes irgi pelėdas.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Dočio moralinis išteisinimas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435975" cy="4708525"/>
          </a:xfrm>
        </p:spPr>
        <p:txBody>
          <a:bodyPr/>
          <a:lstStyle/>
          <a:p>
            <a:pPr eaLnBrk="1" hangingPunct="1"/>
            <a:r>
              <a:rPr lang="lt-LT" smtClean="0"/>
              <a:t>Visi supranta, kad Dočys taip pasielgė dėl skurdo.</a:t>
            </a:r>
          </a:p>
          <a:p>
            <a:pPr eaLnBrk="1" hangingPunct="1">
              <a:buFont typeface="Wingdings 2" pitchFamily="18" charset="2"/>
              <a:buNone/>
            </a:pPr>
            <a:endParaRPr lang="lt-LT" smtClean="0"/>
          </a:p>
          <a:p>
            <a:pPr eaLnBrk="1" hangingPunct="1"/>
            <a:r>
              <a:rPr lang="lt-LT" smtClean="0"/>
              <a:t>Šaltyšius sako:</a:t>
            </a:r>
          </a:p>
          <a:p>
            <a:pPr eaLnBrk="1" hangingPunct="1">
              <a:buFont typeface="Wingdings 2" pitchFamily="18" charset="2"/>
              <a:buNone/>
            </a:pPr>
            <a:r>
              <a:rPr lang="lt-LT" smtClean="0"/>
              <a:t>Ale ką veiks žmogus stokodams ir badu mirdams?</a:t>
            </a:r>
          </a:p>
          <a:p>
            <a:pPr eaLnBrk="1" hangingPunct="1">
              <a:buFont typeface="Wingdings 2" pitchFamily="18" charset="2"/>
              <a:buNone/>
            </a:pPr>
            <a:endParaRPr lang="lt-LT" smtClean="0"/>
          </a:p>
          <a:p>
            <a:pPr eaLnBrk="1" hangingPunct="1"/>
            <a:r>
              <a:rPr lang="lt-LT" smtClean="0"/>
              <a:t>Dočio istorija leido visiems pamąstyti apie būrams daromas skriaudas.</a:t>
            </a:r>
          </a:p>
          <a:p>
            <a:pPr eaLnBrk="1" hangingPunct="1">
              <a:buFont typeface="Wingdings 2" pitchFamily="18" charset="2"/>
              <a:buNone/>
            </a:pPr>
            <a:endParaRPr lang="lt-LT" smtClean="0"/>
          </a:p>
          <a:p>
            <a:endParaRPr lang="de-DE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Dočio apibūdinimas</a:t>
            </a:r>
            <a:endParaRPr lang="de-DE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06" name="Turini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lt-LT" altLang="lt-LT" smtClean="0">
                <a:latin typeface="Tahoma" pitchFamily="34" charset="0"/>
              </a:rPr>
              <a:t>Jis ne kartą baramas, bet parodoma, kad jį sužalojo gyvenimo sąlygos.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t-LT" altLang="lt-LT" smtClean="0">
                <a:latin typeface="Tahoma" pitchFamily="34" charset="0"/>
              </a:rPr>
              <a:t>Neturtas privertė Dočį ieškoti paguodos smuklėje.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t-LT" altLang="lt-LT" smtClean="0">
                <a:latin typeface="Tahoma" pitchFamily="34" charset="0"/>
              </a:rPr>
              <a:t>Dočys — didelis savavalis ir neatsakingas, nuo jo tenka ir kaimynams nukentėti.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t-LT" altLang="lt-LT" smtClean="0">
                <a:latin typeface="Tahoma" pitchFamily="34" charset="0"/>
              </a:rPr>
              <a:t>Bet jis drąsus, nebijo pasakyti karčių teisybės žodžių prieš ponus.</a:t>
            </a:r>
          </a:p>
          <a:p>
            <a:pPr eaLnBrk="1" hangingPunct="1"/>
            <a:endParaRPr lang="lt-LT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šūnė">
  <a:themeElements>
    <a:clrScheme name="Kietas viršeli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ršūnė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337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Viršūnė</vt:lpstr>
      <vt:lpstr>Dočys</vt:lpstr>
      <vt:lpstr>„Nenaudėlis“ Dočys</vt:lpstr>
      <vt:lpstr>Dočio savybės</vt:lpstr>
      <vt:lpstr>Girtuoklis ir mušeika</vt:lpstr>
      <vt:lpstr>Agresyvus</vt:lpstr>
      <vt:lpstr>Neatsakingas</vt:lpstr>
      <vt:lpstr>Drąsus</vt:lpstr>
      <vt:lpstr>Dočio moralinis išteisinimas</vt:lpstr>
      <vt:lpstr>Dočio apibūdinimas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Dočys</dc:title>
  <dc:creator>Justas</dc:creator>
  <cp:lastModifiedBy>PC</cp:lastModifiedBy>
  <cp:revision>31</cp:revision>
  <dcterms:created xsi:type="dcterms:W3CDTF">2014-01-01T19:47:28Z</dcterms:created>
  <dcterms:modified xsi:type="dcterms:W3CDTF">2014-08-21T16:26:43Z</dcterms:modified>
</cp:coreProperties>
</file>