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1"/>
  </p:notesMasterIdLst>
  <p:sldIdLst>
    <p:sldId id="256" r:id="rId2"/>
    <p:sldId id="259" r:id="rId3"/>
    <p:sldId id="267" r:id="rId4"/>
    <p:sldId id="260" r:id="rId5"/>
    <p:sldId id="257" r:id="rId6"/>
    <p:sldId id="263" r:id="rId7"/>
    <p:sldId id="265" r:id="rId8"/>
    <p:sldId id="269" r:id="rId9"/>
    <p:sldId id="268" r:id="rId10"/>
  </p:sldIdLst>
  <p:sldSz cx="12192000" cy="6858000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51343-5E81-4CD4-8C01-AE925DA2A82E}" type="datetimeFigureOut">
              <a:rPr lang="lt-LT" smtClean="0"/>
              <a:t>2014.08.21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2103-D010-43B8-AC48-CB79B6C8E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62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22103-D010-43B8-AC48-CB79B6C8E773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130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7E4B6039-9C65-46F5-8052-92D0EF2779CD}" type="datetime1">
              <a:rPr lang="lt-LT" smtClean="0"/>
              <a:t>2014.08.21</a:t>
            </a:fld>
            <a:endParaRPr lang="lt-L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1B23-2709-410A-90BF-02E882CAA1C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525" y="4438650"/>
              <a:ext cx="3300413" cy="439738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8788" y="32067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>
                <a:cxn ang="0">
                  <a:pos x="0" y="0"/>
                </a:cxn>
                <a:cxn ang="0">
                  <a:pos x="0" y="2856"/>
                </a:cxn>
                <a:cxn ang="0">
                  <a:pos x="7104" y="2856"/>
                </a:cxn>
                <a:cxn ang="0">
                  <a:pos x="7104" y="1"/>
                </a:cxn>
                <a:cxn ang="0">
                  <a:pos x="7104" y="1"/>
                </a:cxn>
                <a:cxn ang="0">
                  <a:pos x="6943" y="26"/>
                </a:cxn>
                <a:cxn ang="0">
                  <a:pos x="6782" y="50"/>
                </a:cxn>
                <a:cxn ang="0">
                  <a:pos x="6621" y="73"/>
                </a:cxn>
                <a:cxn ang="0">
                  <a:pos x="6459" y="93"/>
                </a:cxn>
                <a:cxn ang="0">
                  <a:pos x="6298" y="113"/>
                </a:cxn>
                <a:cxn ang="0">
                  <a:pos x="6136" y="132"/>
                </a:cxn>
                <a:cxn ang="0">
                  <a:pos x="5976" y="148"/>
                </a:cxn>
                <a:cxn ang="0">
                  <a:pos x="5814" y="163"/>
                </a:cxn>
                <a:cxn ang="0">
                  <a:pos x="5653" y="177"/>
                </a:cxn>
                <a:cxn ang="0">
                  <a:pos x="5494" y="189"/>
                </a:cxn>
                <a:cxn ang="0">
                  <a:pos x="5334" y="201"/>
                </a:cxn>
                <a:cxn ang="0">
                  <a:pos x="5175" y="211"/>
                </a:cxn>
                <a:cxn ang="0">
                  <a:pos x="5017" y="219"/>
                </a:cxn>
                <a:cxn ang="0">
                  <a:pos x="4859" y="227"/>
                </a:cxn>
                <a:cxn ang="0">
                  <a:pos x="4703" y="234"/>
                </a:cxn>
                <a:cxn ang="0">
                  <a:pos x="4548" y="239"/>
                </a:cxn>
                <a:cxn ang="0">
                  <a:pos x="4393" y="243"/>
                </a:cxn>
                <a:cxn ang="0">
                  <a:pos x="4240" y="247"/>
                </a:cxn>
                <a:cxn ang="0">
                  <a:pos x="4088" y="249"/>
                </a:cxn>
                <a:cxn ang="0">
                  <a:pos x="3937" y="251"/>
                </a:cxn>
                <a:cxn ang="0">
                  <a:pos x="3788" y="252"/>
                </a:cxn>
                <a:cxn ang="0">
                  <a:pos x="3640" y="251"/>
                </a:cxn>
                <a:cxn ang="0">
                  <a:pos x="3494" y="251"/>
                </a:cxn>
                <a:cxn ang="0">
                  <a:pos x="3349" y="249"/>
                </a:cxn>
                <a:cxn ang="0">
                  <a:pos x="3207" y="246"/>
                </a:cxn>
                <a:cxn ang="0">
                  <a:pos x="3066" y="243"/>
                </a:cxn>
                <a:cxn ang="0">
                  <a:pos x="2928" y="240"/>
                </a:cxn>
                <a:cxn ang="0">
                  <a:pos x="2791" y="235"/>
                </a:cxn>
                <a:cxn ang="0">
                  <a:pos x="2656" y="230"/>
                </a:cxn>
                <a:cxn ang="0">
                  <a:pos x="2524" y="225"/>
                </a:cxn>
                <a:cxn ang="0">
                  <a:pos x="2266" y="212"/>
                </a:cxn>
                <a:cxn ang="0">
                  <a:pos x="2019" y="198"/>
                </a:cxn>
                <a:cxn ang="0">
                  <a:pos x="1782" y="183"/>
                </a:cxn>
                <a:cxn ang="0">
                  <a:pos x="1557" y="167"/>
                </a:cxn>
                <a:cxn ang="0">
                  <a:pos x="1343" y="150"/>
                </a:cxn>
                <a:cxn ang="0">
                  <a:pos x="1144" y="132"/>
                </a:cxn>
                <a:cxn ang="0">
                  <a:pos x="957" y="114"/>
                </a:cxn>
                <a:cxn ang="0">
                  <a:pos x="785" y="96"/>
                </a:cxn>
                <a:cxn ang="0">
                  <a:pos x="627" y="79"/>
                </a:cxn>
                <a:cxn ang="0">
                  <a:pos x="487" y="63"/>
                </a:cxn>
                <a:cxn ang="0">
                  <a:pos x="361" y="48"/>
                </a:cxn>
                <a:cxn ang="0">
                  <a:pos x="254" y="35"/>
                </a:cxn>
                <a:cxn ang="0">
                  <a:pos x="165" y="23"/>
                </a:cxn>
                <a:cxn ang="0">
                  <a:pos x="42" y="6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442A1-0A40-4236-A553-43A9ADB1A47C}" type="datetime1">
              <a:rPr lang="lt-LT" smtClean="0"/>
              <a:t>2014.08.21</a:t>
            </a:fld>
            <a:endParaRPr lang="lt-LT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5BACD-5BF6-4CE7-97FA-9F863AB7CBF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1538" y="2714625"/>
              <a:ext cx="3298825" cy="441325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3" y="2801938"/>
              <a:ext cx="11277600" cy="36020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45"/>
                </a:cxn>
                <a:cxn ang="0">
                  <a:pos x="10000" y="7946"/>
                </a:cxn>
                <a:cxn ang="0">
                  <a:pos x="10000" y="4"/>
                </a:cxn>
                <a:cxn ang="0">
                  <a:pos x="10000" y="4"/>
                </a:cxn>
                <a:cxn ang="0">
                  <a:pos x="9773" y="91"/>
                </a:cxn>
                <a:cxn ang="0">
                  <a:pos x="9547" y="175"/>
                </a:cxn>
                <a:cxn ang="0">
                  <a:pos x="9320" y="256"/>
                </a:cxn>
                <a:cxn ang="0">
                  <a:pos x="9092" y="326"/>
                </a:cxn>
                <a:cxn ang="0">
                  <a:pos x="8865" y="396"/>
                </a:cxn>
                <a:cxn ang="0">
                  <a:pos x="8637" y="462"/>
                </a:cxn>
                <a:cxn ang="0">
                  <a:pos x="8412" y="518"/>
                </a:cxn>
                <a:cxn ang="0">
                  <a:pos x="8184" y="571"/>
                </a:cxn>
                <a:cxn ang="0">
                  <a:pos x="7957" y="620"/>
                </a:cxn>
                <a:cxn ang="0">
                  <a:pos x="7734" y="662"/>
                </a:cxn>
                <a:cxn ang="0">
                  <a:pos x="7508" y="704"/>
                </a:cxn>
                <a:cxn ang="0">
                  <a:pos x="7285" y="739"/>
                </a:cxn>
                <a:cxn ang="0">
                  <a:pos x="7062" y="767"/>
                </a:cxn>
                <a:cxn ang="0">
                  <a:pos x="6840" y="795"/>
                </a:cxn>
                <a:cxn ang="0">
                  <a:pos x="6620" y="819"/>
                </a:cxn>
                <a:cxn ang="0">
                  <a:pos x="6402" y="837"/>
                </a:cxn>
                <a:cxn ang="0">
                  <a:pos x="6184" y="851"/>
                </a:cxn>
                <a:cxn ang="0">
                  <a:pos x="5968" y="865"/>
                </a:cxn>
                <a:cxn ang="0">
                  <a:pos x="5755" y="872"/>
                </a:cxn>
                <a:cxn ang="0">
                  <a:pos x="5542" y="879"/>
                </a:cxn>
                <a:cxn ang="0">
                  <a:pos x="5332" y="882"/>
                </a:cxn>
                <a:cxn ang="0">
                  <a:pos x="5124" y="879"/>
                </a:cxn>
                <a:cxn ang="0">
                  <a:pos x="4918" y="879"/>
                </a:cxn>
                <a:cxn ang="0">
                  <a:pos x="4714" y="872"/>
                </a:cxn>
                <a:cxn ang="0">
                  <a:pos x="4514" y="861"/>
                </a:cxn>
                <a:cxn ang="0">
                  <a:pos x="4316" y="851"/>
                </a:cxn>
                <a:cxn ang="0">
                  <a:pos x="4122" y="840"/>
                </a:cxn>
                <a:cxn ang="0">
                  <a:pos x="3929" y="823"/>
                </a:cxn>
                <a:cxn ang="0">
                  <a:pos x="3739" y="805"/>
                </a:cxn>
                <a:cxn ang="0">
                  <a:pos x="3553" y="788"/>
                </a:cxn>
                <a:cxn ang="0">
                  <a:pos x="3190" y="742"/>
                </a:cxn>
                <a:cxn ang="0">
                  <a:pos x="2842" y="693"/>
                </a:cxn>
                <a:cxn ang="0">
                  <a:pos x="2508" y="641"/>
                </a:cxn>
                <a:cxn ang="0">
                  <a:pos x="2192" y="585"/>
                </a:cxn>
                <a:cxn ang="0">
                  <a:pos x="1890" y="525"/>
                </a:cxn>
                <a:cxn ang="0">
                  <a:pos x="1610" y="462"/>
                </a:cxn>
                <a:cxn ang="0">
                  <a:pos x="1347" y="399"/>
                </a:cxn>
                <a:cxn ang="0">
                  <a:pos x="1105" y="336"/>
                </a:cxn>
                <a:cxn ang="0">
                  <a:pos x="883" y="277"/>
                </a:cxn>
                <a:cxn ang="0">
                  <a:pos x="686" y="221"/>
                </a:cxn>
                <a:cxn ang="0">
                  <a:pos x="508" y="168"/>
                </a:cxn>
                <a:cxn ang="0">
                  <a:pos x="358" y="123"/>
                </a:cxn>
                <a:cxn ang="0">
                  <a:pos x="232" y="81"/>
                </a:cxn>
                <a:cxn ang="0">
                  <a:pos x="59" y="2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C7E2-5EA4-4581-8E8E-4F6B05831D42}" type="datetime1">
              <a:rPr lang="lt-LT" smtClean="0"/>
              <a:t>2014.08.21</a:t>
            </a:fld>
            <a:endParaRPr lang="lt-LT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3AC99-C4ED-4DB2-9477-70A14ABF8F4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1538" y="4184650"/>
              <a:ext cx="3298825" cy="441325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3" y="4241800"/>
              <a:ext cx="11277600" cy="2336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EADD6-DA4A-4FAB-B280-4B558666AC14}" type="datetime1">
              <a:rPr lang="lt-LT" smtClean="0"/>
              <a:t>2014.08.21</a:t>
            </a:fld>
            <a:endParaRPr lang="lt-LT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76104-8533-4755-AA0D-BD9BAB7D4E6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1538" y="4194175"/>
              <a:ext cx="3298825" cy="439738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3" y="4241800"/>
              <a:ext cx="11277600" cy="2336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EC850-12C5-4E5B-8AF5-F553757229D9}" type="datetime1">
              <a:rPr lang="lt-LT" smtClean="0"/>
              <a:t>2014.08.21</a:t>
            </a:fld>
            <a:endParaRPr lang="lt-LT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0C6A-9178-4106-930F-AD176157BFC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7FED-3342-4D78-AA95-E200ADE0B4BD}" type="datetime1">
              <a:rPr lang="lt-LT" smtClean="0"/>
              <a:t>2014.08.21</a:t>
            </a:fld>
            <a:endParaRPr lang="lt-LT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EDF3A-1D49-4D27-A315-5916207C1B6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3B66-7832-4C9A-9C5A-CCA23ABD8C67}" type="datetime1">
              <a:rPr lang="lt-LT" smtClean="0"/>
              <a:t>2014.08.21</a:t>
            </a:fld>
            <a:endParaRPr lang="lt-LT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A9F29-9059-4184-90B4-F49E1F41BF5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11B6B-9889-4969-929A-AD25BB28983D}" type="datetime1">
              <a:rPr lang="lt-LT" smtClean="0"/>
              <a:t>2014.08.21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BD59-B2D2-4F69-A6FA-B0F16717496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3645" y="4577556"/>
              <a:ext cx="3300412" cy="441325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8175" y="2801938"/>
              <a:ext cx="6054725" cy="1254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F2426-36F6-4F0A-BE3E-D046F4A3FC74}" type="datetime1">
              <a:rPr lang="lt-LT" smtClean="0"/>
              <a:t>2014.08.21</a:t>
            </a:fld>
            <a:endParaRPr lang="lt-LT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A41BF-68B6-4202-8A0B-04EEA083BE9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B453-FFB3-49CF-8389-4F55A638B539}" type="datetime1">
              <a:rPr lang="lt-LT" smtClean="0"/>
              <a:t>2014.08.21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C5F9E-66DA-4F16-8F22-CF5C814ED1F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6188" y="2801938"/>
              <a:ext cx="6054725" cy="1254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9000" y="1825625"/>
              <a:ext cx="3298825" cy="441325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4D05B-43DE-4E47-A3A0-27664419E80E}" type="datetime1">
              <a:rPr lang="lt-LT" smtClean="0"/>
              <a:t>2014.08.21</a:t>
            </a:fld>
            <a:endParaRPr lang="lt-LT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6BA9-72B2-4A11-9D3C-578AE9E6AA5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0AD6F-79F6-4173-B2BA-1ED45A248384}" type="datetime1">
              <a:rPr lang="lt-LT" smtClean="0"/>
              <a:t>2014.08.21</a:t>
            </a:fld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763B9-3EEE-489B-9236-A75E7BA69A3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99493-604F-4D5A-B56A-4726E66F6545}" type="datetime1">
              <a:rPr lang="lt-LT" smtClean="0"/>
              <a:t>2014.08.21</a:t>
            </a:fld>
            <a:endParaRPr lang="lt-L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4B0F8-129E-422B-8C54-52FB8BF0746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405D8-EE7B-4A25-B6C7-067AAFC332E6}" type="datetime1">
              <a:rPr lang="lt-LT" smtClean="0"/>
              <a:t>2014.08.21</a:t>
            </a:fld>
            <a:endParaRPr 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3E2EC-A604-4F8E-B22D-44E61566EE5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1352F-6782-4CFD-B1B2-CC5CAFB55D03}" type="datetime1">
              <a:rPr lang="lt-LT" smtClean="0"/>
              <a:t>2014.08.21</a:t>
            </a:fld>
            <a:endParaRPr lang="lt-L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32BA1-F330-42FF-9E1E-FFBA9EF0835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869" y="1826419"/>
              <a:ext cx="3298825" cy="439737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8850" y="2801938"/>
              <a:ext cx="6054725" cy="1254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7AEC-9FAE-40E5-9EB3-837BE6AA8948}" type="datetime1">
              <a:rPr lang="lt-LT" smtClean="0"/>
              <a:t>2014.08.21</a:t>
            </a:fld>
            <a:endParaRPr lang="lt-LT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A0C1F-16EB-451A-834A-11643B6E34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700" y="1825625"/>
              <a:ext cx="3298825" cy="441325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4856" y="2801145"/>
              <a:ext cx="6054725" cy="12557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27403-32B3-439A-85E3-265CF6DF4F9F}" type="datetime1">
              <a:rPr lang="lt-LT" smtClean="0"/>
              <a:t>2014.08.21</a:t>
            </a:fld>
            <a:endParaRPr lang="lt-LT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C562-013F-4674-99ED-5649014CB21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1538" y="1797050"/>
              <a:ext cx="3298825" cy="441325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8788" y="186690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>
                <a:cxn ang="0">
                  <a:pos x="0" y="0"/>
                </a:cxn>
                <a:cxn ang="0">
                  <a:pos x="0" y="2856"/>
                </a:cxn>
                <a:cxn ang="0">
                  <a:pos x="7104" y="2856"/>
                </a:cxn>
                <a:cxn ang="0">
                  <a:pos x="7104" y="1"/>
                </a:cxn>
                <a:cxn ang="0">
                  <a:pos x="7104" y="1"/>
                </a:cxn>
                <a:cxn ang="0">
                  <a:pos x="6943" y="26"/>
                </a:cxn>
                <a:cxn ang="0">
                  <a:pos x="6782" y="50"/>
                </a:cxn>
                <a:cxn ang="0">
                  <a:pos x="6621" y="73"/>
                </a:cxn>
                <a:cxn ang="0">
                  <a:pos x="6459" y="93"/>
                </a:cxn>
                <a:cxn ang="0">
                  <a:pos x="6298" y="113"/>
                </a:cxn>
                <a:cxn ang="0">
                  <a:pos x="6136" y="132"/>
                </a:cxn>
                <a:cxn ang="0">
                  <a:pos x="5976" y="148"/>
                </a:cxn>
                <a:cxn ang="0">
                  <a:pos x="5814" y="163"/>
                </a:cxn>
                <a:cxn ang="0">
                  <a:pos x="5653" y="177"/>
                </a:cxn>
                <a:cxn ang="0">
                  <a:pos x="5494" y="189"/>
                </a:cxn>
                <a:cxn ang="0">
                  <a:pos x="5334" y="201"/>
                </a:cxn>
                <a:cxn ang="0">
                  <a:pos x="5175" y="211"/>
                </a:cxn>
                <a:cxn ang="0">
                  <a:pos x="5017" y="219"/>
                </a:cxn>
                <a:cxn ang="0">
                  <a:pos x="4859" y="227"/>
                </a:cxn>
                <a:cxn ang="0">
                  <a:pos x="4703" y="234"/>
                </a:cxn>
                <a:cxn ang="0">
                  <a:pos x="4548" y="239"/>
                </a:cxn>
                <a:cxn ang="0">
                  <a:pos x="4393" y="243"/>
                </a:cxn>
                <a:cxn ang="0">
                  <a:pos x="4240" y="247"/>
                </a:cxn>
                <a:cxn ang="0">
                  <a:pos x="4088" y="249"/>
                </a:cxn>
                <a:cxn ang="0">
                  <a:pos x="3937" y="251"/>
                </a:cxn>
                <a:cxn ang="0">
                  <a:pos x="3788" y="252"/>
                </a:cxn>
                <a:cxn ang="0">
                  <a:pos x="3640" y="251"/>
                </a:cxn>
                <a:cxn ang="0">
                  <a:pos x="3494" y="251"/>
                </a:cxn>
                <a:cxn ang="0">
                  <a:pos x="3349" y="249"/>
                </a:cxn>
                <a:cxn ang="0">
                  <a:pos x="3207" y="246"/>
                </a:cxn>
                <a:cxn ang="0">
                  <a:pos x="3066" y="243"/>
                </a:cxn>
                <a:cxn ang="0">
                  <a:pos x="2928" y="240"/>
                </a:cxn>
                <a:cxn ang="0">
                  <a:pos x="2791" y="235"/>
                </a:cxn>
                <a:cxn ang="0">
                  <a:pos x="2656" y="230"/>
                </a:cxn>
                <a:cxn ang="0">
                  <a:pos x="2524" y="225"/>
                </a:cxn>
                <a:cxn ang="0">
                  <a:pos x="2266" y="212"/>
                </a:cxn>
                <a:cxn ang="0">
                  <a:pos x="2019" y="198"/>
                </a:cxn>
                <a:cxn ang="0">
                  <a:pos x="1782" y="183"/>
                </a:cxn>
                <a:cxn ang="0">
                  <a:pos x="1557" y="167"/>
                </a:cxn>
                <a:cxn ang="0">
                  <a:pos x="1343" y="150"/>
                </a:cxn>
                <a:cxn ang="0">
                  <a:pos x="1144" y="132"/>
                </a:cxn>
                <a:cxn ang="0">
                  <a:pos x="957" y="114"/>
                </a:cxn>
                <a:cxn ang="0">
                  <a:pos x="785" y="96"/>
                </a:cxn>
                <a:cxn ang="0">
                  <a:pos x="627" y="79"/>
                </a:cxn>
                <a:cxn ang="0">
                  <a:pos x="487" y="63"/>
                </a:cxn>
                <a:cxn ang="0">
                  <a:pos x="361" y="48"/>
                </a:cxn>
                <a:cxn ang="0">
                  <a:pos x="254" y="35"/>
                </a:cxn>
                <a:cxn ang="0">
                  <a:pos x="165" y="23"/>
                </a:cxn>
                <a:cxn ang="0">
                  <a:pos x="42" y="6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8"/>
              <a:ext cx="12192000" cy="6856412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AE493E-7CE1-457E-B7BF-E092826A19DB}" type="datetime1">
              <a:rPr lang="lt-LT" smtClean="0"/>
              <a:t>2014.08.21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E12870-B90C-41A8-84E5-1439F224C95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6" r:id="rId2"/>
    <p:sldLayoutId id="2147483798" r:id="rId3"/>
    <p:sldLayoutId id="2147483795" r:id="rId4"/>
    <p:sldLayoutId id="2147483794" r:id="rId5"/>
    <p:sldLayoutId id="2147483793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155700" y="2100263"/>
            <a:ext cx="8824913" cy="2676525"/>
          </a:xfrm>
        </p:spPr>
        <p:txBody>
          <a:bodyPr/>
          <a:lstStyle/>
          <a:p>
            <a:pPr marL="342900" indent="-342900"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lt-LT" sz="4800" smtClean="0">
                <a:latin typeface="Arial" charset="0"/>
                <a:cs typeface="Times New Roman" pitchFamily="18" charset="0"/>
              </a:rPr>
              <a:t>Gamtos vaizdai </a:t>
            </a:r>
            <a:br>
              <a:rPr lang="lt-LT" sz="4800" smtClean="0">
                <a:latin typeface="Arial" charset="0"/>
                <a:cs typeface="Times New Roman" pitchFamily="18" charset="0"/>
              </a:rPr>
            </a:br>
            <a:r>
              <a:rPr lang="lt-LT" sz="4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Kristijono Donelaičio </a:t>
            </a:r>
            <a:r>
              <a:rPr lang="lt-LT" sz="4800" smtClean="0">
                <a:latin typeface="Gulim" pitchFamily="34" charset="-127"/>
                <a:ea typeface="Calibri" pitchFamily="34" charset="0"/>
                <a:cs typeface="Gulim" pitchFamily="34" charset="-127"/>
              </a:rPr>
              <a:t>„Met</a:t>
            </a:r>
            <a:r>
              <a:rPr lang="lt-LT" sz="4800" smtClean="0">
                <a:latin typeface="Arial" charset="0"/>
                <a:ea typeface="Gulim" pitchFamily="34" charset="-127"/>
              </a:rPr>
              <a:t>uose</a:t>
            </a:r>
            <a:r>
              <a:rPr lang="lt-LT" sz="4800" smtClean="0">
                <a:latin typeface="Calibri" pitchFamily="34" charset="0"/>
              </a:rPr>
              <a:t>“ </a:t>
            </a:r>
            <a:endParaRPr lang="lt-LT" sz="4800" smtClean="0"/>
          </a:p>
        </p:txBody>
      </p:sp>
      <p:sp>
        <p:nvSpPr>
          <p:cNvPr id="2" name="TextBox 1"/>
          <p:cNvSpPr txBox="1"/>
          <p:nvPr/>
        </p:nvSpPr>
        <p:spPr>
          <a:xfrm>
            <a:off x="4585647" y="5199797"/>
            <a:ext cx="270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Gintarė Palepšytė</a:t>
            </a:r>
            <a:endParaRPr lang="lt-L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7571" y="5944087"/>
            <a:ext cx="3859213" cy="304800"/>
          </a:xfrm>
        </p:spPr>
        <p:txBody>
          <a:bodyPr/>
          <a:lstStyle/>
          <a:p>
            <a:pPr>
              <a:defRPr/>
            </a:pPr>
            <a:r>
              <a:rPr lang="lt-LT" dirty="0" smtClean="0"/>
              <a:t>Taujėnų gimnazija</a:t>
            </a:r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1006475"/>
          </a:xfrm>
        </p:spPr>
        <p:txBody>
          <a:bodyPr/>
          <a:lstStyle/>
          <a:p>
            <a:pPr algn="ctr" eaLnBrk="1" hangingPunct="1"/>
            <a:r>
              <a:rPr lang="lt-LT" smtClean="0"/>
              <a:t>Gamta — amžinas laiko ratas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155700" y="2224088"/>
            <a:ext cx="8824913" cy="379571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lt-LT" sz="2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lt-LT" sz="2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/>
            <a:r>
              <a:rPr lang="lt-LT" sz="2800" smtClean="0">
                <a:ea typeface="Calibri" pitchFamily="34" charset="0"/>
                <a:cs typeface="Times New Roman" pitchFamily="18" charset="0"/>
              </a:rPr>
              <a:t>Gamta senovės žemdirbiui yra magiška, nuolat atsinaujinanti gyvybės galia, kuri egzistuoja kaip amžinas laiko ratas, pereinantis keturis ciklus.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573088" y="681038"/>
            <a:ext cx="10287000" cy="1211262"/>
          </a:xfrm>
        </p:spPr>
        <p:txBody>
          <a:bodyPr/>
          <a:lstStyle/>
          <a:p>
            <a:pPr algn="ctr" eaLnBrk="1" hangingPunct="1"/>
            <a:r>
              <a:rPr lang="lt-LT" smtClean="0"/>
              <a:t>Pagal metų laikus poema</a:t>
            </a:r>
            <a:r>
              <a:rPr lang="lt-LT" smtClean="0">
                <a:latin typeface="Arial" charset="0"/>
              </a:rPr>
              <a:t> „Metai“</a:t>
            </a:r>
            <a:r>
              <a:rPr lang="lt-LT" smtClean="0"/>
              <a:t> </a:t>
            </a:r>
            <a:r>
              <a:rPr lang="lt-LT" smtClean="0">
                <a:latin typeface="Arial" charset="0"/>
              </a:rPr>
              <a:t/>
            </a:r>
            <a:br>
              <a:rPr lang="lt-LT" smtClean="0">
                <a:latin typeface="Arial" charset="0"/>
              </a:rPr>
            </a:br>
            <a:r>
              <a:rPr lang="lt-LT" smtClean="0"/>
              <a:t>suskirstyta į 4 dalis:</a:t>
            </a:r>
            <a:endParaRPr lang="de-DE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1143000" y="2576513"/>
            <a:ext cx="8761413" cy="3416300"/>
          </a:xfrm>
        </p:spPr>
        <p:txBody>
          <a:bodyPr/>
          <a:lstStyle/>
          <a:p>
            <a:pPr eaLnBrk="1" hangingPunct="1"/>
            <a:r>
              <a:rPr lang="lt-LT" sz="2800" smtClean="0"/>
              <a:t>„Pavasario linksmybės“,</a:t>
            </a:r>
          </a:p>
          <a:p>
            <a:pPr eaLnBrk="1" hangingPunct="1"/>
            <a:r>
              <a:rPr lang="lt-LT" sz="2800" smtClean="0"/>
              <a:t>„Vasaros darbai“,</a:t>
            </a:r>
          </a:p>
          <a:p>
            <a:pPr eaLnBrk="1" hangingPunct="1"/>
            <a:r>
              <a:rPr lang="lt-LT" sz="2800" smtClean="0"/>
              <a:t>„Rudenio gėrybės“,</a:t>
            </a:r>
          </a:p>
          <a:p>
            <a:pPr eaLnBrk="1" hangingPunct="1"/>
            <a:r>
              <a:rPr lang="lt-LT" sz="2800" smtClean="0"/>
              <a:t>„Žiemos rūpesčiai“.</a:t>
            </a:r>
            <a:endParaRPr lang="de-DE" sz="28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938212"/>
          </a:xfrm>
        </p:spPr>
        <p:txBody>
          <a:bodyPr/>
          <a:lstStyle/>
          <a:p>
            <a:pPr algn="ctr" eaLnBrk="1" hangingPunct="1"/>
            <a:r>
              <a:rPr lang="lt-LT" smtClean="0"/>
              <a:t>Pasaulio centras — saulė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169988" y="2624138"/>
            <a:ext cx="8824912" cy="376713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lt-LT" sz="2400" smtClean="0"/>
          </a:p>
          <a:p>
            <a:pPr eaLnBrk="1" hangingPunct="1"/>
            <a:r>
              <a:rPr lang="lt-LT" sz="2800" smtClean="0"/>
              <a:t>Neatsitiktinai „Metai“ pradedami saulės iškilimu, gyvybės budinimu ir baigiami jos pasitraukimu, užleidžiant vietą šalčiui.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992187"/>
          </a:xfrm>
        </p:spPr>
        <p:txBody>
          <a:bodyPr/>
          <a:lstStyle/>
          <a:p>
            <a:pPr algn="ctr" eaLnBrk="1" hangingPunct="1"/>
            <a:r>
              <a:rPr lang="lt-LT" smtClean="0">
                <a:cs typeface="Times New Roman" pitchFamily="18" charset="0"/>
              </a:rPr>
              <a:t>Saulė – </a:t>
            </a:r>
            <a:r>
              <a:rPr lang="lt-LT" smtClean="0"/>
              <a:t>gamtos judintoja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247775" y="2606675"/>
            <a:ext cx="8824913" cy="2239963"/>
          </a:xfrm>
        </p:spPr>
        <p:txBody>
          <a:bodyPr/>
          <a:lstStyle/>
          <a:p>
            <a:pPr eaLnBrk="1" hangingPunct="1"/>
            <a:r>
              <a:rPr lang="lt-LT" sz="2800" smtClean="0"/>
              <a:t>Poema pradedama žodžiais:</a:t>
            </a:r>
          </a:p>
          <a:p>
            <a:pPr eaLnBrk="1" hangingPunct="1">
              <a:buFont typeface="Wingdings 3" pitchFamily="18" charset="2"/>
              <a:buNone/>
            </a:pPr>
            <a:r>
              <a:rPr lang="lt-LT" sz="2800" smtClean="0"/>
              <a:t>	</a:t>
            </a:r>
          </a:p>
          <a:p>
            <a:pPr eaLnBrk="1" hangingPunct="1">
              <a:buFont typeface="Wingdings 3" pitchFamily="18" charset="2"/>
              <a:buNone/>
            </a:pPr>
            <a:r>
              <a:rPr lang="lt-LT" sz="2800" smtClean="0"/>
              <a:t>	Jau saulelė vėl atkopdama budino svietą</a:t>
            </a:r>
            <a:br>
              <a:rPr lang="lt-LT" sz="2800" smtClean="0"/>
            </a:br>
            <a:r>
              <a:rPr lang="lt-LT" sz="2800" smtClean="0"/>
              <a:t>Ir žiemos šaltos triūsus pargriaudama juokės.</a:t>
            </a:r>
            <a:br>
              <a:rPr lang="lt-LT" sz="2800" smtClean="0"/>
            </a:br>
            <a:endParaRPr lang="lt-LT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155700" y="919163"/>
            <a:ext cx="8761413" cy="1031875"/>
          </a:xfrm>
        </p:spPr>
        <p:txBody>
          <a:bodyPr/>
          <a:lstStyle/>
          <a:p>
            <a:pPr algn="ctr" eaLnBrk="1" hangingPunct="1"/>
            <a:r>
              <a:rPr lang="lt-LT" smtClean="0"/>
              <a:t>Ruduo parodomas būro akimis: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155700" y="2238375"/>
            <a:ext cx="8824913" cy="3943350"/>
          </a:xfrm>
        </p:spPr>
        <p:txBody>
          <a:bodyPr/>
          <a:lstStyle/>
          <a:p>
            <a:pPr eaLnBrk="1" hangingPunct="1"/>
            <a:endParaRPr lang="lt-LT" smtClean="0"/>
          </a:p>
          <a:p>
            <a:pPr eaLnBrk="1" hangingPunct="1"/>
            <a:r>
              <a:rPr lang="lt-LT" sz="2800" smtClean="0"/>
              <a:t>Ant saulelė vėl nuo mūs atstodama ritas</a:t>
            </a:r>
          </a:p>
          <a:p>
            <a:pPr eaLnBrk="1" hangingPunct="1">
              <a:buFont typeface="Wingdings 3" pitchFamily="18" charset="2"/>
              <a:buNone/>
            </a:pPr>
            <a:r>
              <a:rPr lang="lt-LT" sz="2800" smtClean="0"/>
              <a:t>	Irgi palikusi mus greita vakarop nusileidžia.</a:t>
            </a:r>
          </a:p>
          <a:p>
            <a:pPr eaLnBrk="1" hangingPunct="1">
              <a:buFont typeface="Wingdings 3" pitchFamily="18" charset="2"/>
              <a:buNone/>
            </a:pPr>
            <a:endParaRPr lang="lt-LT" sz="2800" smtClean="0"/>
          </a:p>
          <a:p>
            <a:pPr eaLnBrk="1" hangingPunct="1"/>
            <a:r>
              <a:rPr lang="lt-LT" sz="2800" smtClean="0"/>
              <a:t>Žemė su visais pašaliais įmurusi verkia</a:t>
            </a:r>
          </a:p>
          <a:p>
            <a:pPr eaLnBrk="1" hangingPunct="1">
              <a:buFont typeface="Wingdings 3" pitchFamily="18" charset="2"/>
              <a:buNone/>
            </a:pPr>
            <a:r>
              <a:rPr lang="lt-LT" sz="2800" smtClean="0"/>
              <a:t>	Kad mūsų ratai jos išplautą nugarą drasko.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950912"/>
          </a:xfrm>
        </p:spPr>
        <p:txBody>
          <a:bodyPr/>
          <a:lstStyle/>
          <a:p>
            <a:pPr algn="ctr" eaLnBrk="1" hangingPunct="1"/>
            <a:r>
              <a:rPr lang="lt-LT" smtClean="0"/>
              <a:t>Gamta — gyvenimo mokytoja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101725" y="2689225"/>
            <a:ext cx="8824913" cy="3754438"/>
          </a:xfrm>
        </p:spPr>
        <p:txBody>
          <a:bodyPr/>
          <a:lstStyle/>
          <a:p>
            <a:pPr eaLnBrk="1" hangingPunct="1"/>
            <a:r>
              <a:rPr lang="lt-LT" sz="2800" smtClean="0"/>
              <a:t>Pasakojimas apie gandrus moko tvarkingumo:</a:t>
            </a:r>
          </a:p>
          <a:p>
            <a:pPr eaLnBrk="1" hangingPunct="1"/>
            <a:endParaRPr lang="lt-LT" sz="2800" smtClean="0"/>
          </a:p>
          <a:p>
            <a:pPr eaLnBrk="1" hangingPunct="1"/>
            <a:r>
              <a:rPr lang="lt-LT" sz="2800" smtClean="0"/>
              <a:t>Todėl tuo abu, kaip reik tikriems gaspadoriams,</a:t>
            </a:r>
          </a:p>
          <a:p>
            <a:pPr eaLnBrk="1" hangingPunct="1">
              <a:buFont typeface="Wingdings 3" pitchFamily="18" charset="2"/>
              <a:buNone/>
            </a:pPr>
            <a:r>
              <a:rPr lang="lt-LT" sz="2800" smtClean="0"/>
              <a:t>	Vislab vėl taisyt ir provyt sukosi greitai.</a:t>
            </a:r>
          </a:p>
          <a:p>
            <a:pPr eaLnBrk="1" hangingPunct="1"/>
            <a:endParaRPr lang="lt-LT" sz="2800" smtClean="0"/>
          </a:p>
          <a:p>
            <a:pPr eaLnBrk="1" hangingPunct="1">
              <a:buFont typeface="Wingdings 3" pitchFamily="18" charset="2"/>
              <a:buNone/>
            </a:pPr>
            <a:endParaRPr lang="lt-LT" sz="2400" smtClean="0"/>
          </a:p>
          <a:p>
            <a:pPr eaLnBrk="1" hangingPunct="1"/>
            <a:endParaRPr lang="lt-LT" sz="2400" smtClean="0"/>
          </a:p>
          <a:p>
            <a:pPr eaLnBrk="1" hangingPunct="1">
              <a:buFont typeface="Wingdings 3" pitchFamily="18" charset="2"/>
              <a:buNone/>
            </a:pPr>
            <a:endParaRPr lang="lt-LT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mtClean="0"/>
              <a:t>Gamta — gyvenimo mokytoja</a:t>
            </a:r>
            <a:endParaRPr lang="de-DE" smtClean="0"/>
          </a:p>
        </p:txBody>
      </p:sp>
      <p:sp>
        <p:nvSpPr>
          <p:cNvPr id="27650" name="Content Placeholder 2"/>
          <p:cNvSpPr>
            <a:spLocks noGrp="1"/>
          </p:cNvSpPr>
          <p:nvPr>
            <p:ph type="body" idx="1"/>
          </p:nvPr>
        </p:nvSpPr>
        <p:spPr>
          <a:xfrm>
            <a:off x="1155700" y="2603500"/>
            <a:ext cx="8761413" cy="3416300"/>
          </a:xfrm>
        </p:spPr>
        <p:txBody>
          <a:bodyPr/>
          <a:lstStyle/>
          <a:p>
            <a:r>
              <a:rPr lang="lt-LT" sz="2800" smtClean="0"/>
              <a:t>Pasakojimas apie lakštingalą moko kuklumo:</a:t>
            </a:r>
          </a:p>
          <a:p>
            <a:pPr>
              <a:buFont typeface="Wingdings 3" pitchFamily="18" charset="2"/>
              <a:buNone/>
            </a:pPr>
            <a:endParaRPr lang="lt-LT" sz="2800" smtClean="0"/>
          </a:p>
          <a:p>
            <a:r>
              <a:rPr lang="lt-LT" sz="2800" smtClean="0"/>
              <a:t>Ak</a:t>
            </a:r>
            <a:r>
              <a:rPr lang="en-US" sz="2800" smtClean="0"/>
              <a:t>!</a:t>
            </a:r>
            <a:r>
              <a:rPr lang="lt-LT" sz="2800" smtClean="0"/>
              <a:t> Kiek sykių Krizas, į vyžas įsinėręs</a:t>
            </a:r>
          </a:p>
          <a:p>
            <a:pPr>
              <a:buFont typeface="Wingdings 3" pitchFamily="18" charset="2"/>
              <a:buNone/>
            </a:pPr>
            <a:r>
              <a:rPr lang="lt-LT" sz="2800" smtClean="0"/>
              <a:t>	Ir savo skrandą būrišką viešėt užsimovęs,</a:t>
            </a:r>
          </a:p>
          <a:p>
            <a:pPr>
              <a:buFont typeface="Wingdings 3" pitchFamily="18" charset="2"/>
              <a:buNone/>
            </a:pPr>
            <a:r>
              <a:rPr lang="lt-LT" sz="2800" smtClean="0"/>
              <a:t>	Po prastu savo stogu nei lakštingala čiauška.</a:t>
            </a:r>
          </a:p>
          <a:p>
            <a:endParaRPr lang="lt-LT" smtClean="0"/>
          </a:p>
          <a:p>
            <a:pPr>
              <a:buFont typeface="Wingdings 3" pitchFamily="18" charset="2"/>
              <a:buNone/>
            </a:pPr>
            <a:endParaRPr lang="lt-LT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mtClean="0"/>
              <a:t>Žmogus – gamtos dalis</a:t>
            </a:r>
            <a:endParaRPr lang="de-DE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1155700" y="2908300"/>
            <a:ext cx="8761413" cy="3416300"/>
          </a:xfrm>
        </p:spPr>
        <p:txBody>
          <a:bodyPr/>
          <a:lstStyle/>
          <a:p>
            <a:pPr eaLnBrk="1" hangingPunct="1"/>
            <a:r>
              <a:rPr lang="lt-LT" sz="3200" smtClean="0"/>
              <a:t>Gamta gyvena pagal Dievo nustatytą tvarką ir žmogus turi prie jos prisitaikyti.</a:t>
            </a:r>
          </a:p>
          <a:p>
            <a:endParaRPr lang="de-DE" smtClean="0">
              <a:latin typeface="Batang" pitchFamily="18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icrosoft PowerPoint Presentation.pptx" id="{C198164A-F0C4-4D0C-B956-2CF0C41E86C9}" vid="{81C0240D-3120-419D-BB76-976A2D084C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171</Words>
  <Application>Microsoft Office PowerPoint</Application>
  <PresentationFormat>Widescreen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Batang</vt:lpstr>
      <vt:lpstr>Gulim</vt:lpstr>
      <vt:lpstr>Arial</vt:lpstr>
      <vt:lpstr>Calibri</vt:lpstr>
      <vt:lpstr>Century Gothic</vt:lpstr>
      <vt:lpstr>Times New Roman</vt:lpstr>
      <vt:lpstr>Wingdings 3</vt:lpstr>
      <vt:lpstr>Ion Boardroom</vt:lpstr>
      <vt:lpstr>Gamtos vaizdai  Kristijono Donelaičio „Metuose“ </vt:lpstr>
      <vt:lpstr>Gamta — amžinas laiko ratas</vt:lpstr>
      <vt:lpstr>Pagal metų laikus poema „Metai“  suskirstyta į 4 dalis:</vt:lpstr>
      <vt:lpstr>Pasaulio centras — saulė</vt:lpstr>
      <vt:lpstr>Saulė – gamtos judintoja </vt:lpstr>
      <vt:lpstr>Ruduo parodomas būro akimis:</vt:lpstr>
      <vt:lpstr>Gamta — gyvenimo mokytoja</vt:lpstr>
      <vt:lpstr>Gamta — gyvenimo mokytoja</vt:lpstr>
      <vt:lpstr>Žmogus – gamtos dalis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Kristijono Donelaičio „ Metai “ gamtos vaizdavimas</dc:title>
  <dc:creator>Ramintos</dc:creator>
  <cp:lastModifiedBy>PC</cp:lastModifiedBy>
  <cp:revision>16</cp:revision>
  <dcterms:created xsi:type="dcterms:W3CDTF">2014-01-12T10:17:48Z</dcterms:created>
  <dcterms:modified xsi:type="dcterms:W3CDTF">2014-08-21T16:14:27Z</dcterms:modified>
</cp:coreProperties>
</file>