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6" r:id="rId10"/>
    <p:sldId id="267" r:id="rId11"/>
    <p:sldId id="268" r:id="rId12"/>
    <p:sldId id="270" r:id="rId13"/>
    <p:sldId id="269" r:id="rId14"/>
    <p:sldId id="262" r:id="rId15"/>
    <p:sldId id="263" r:id="rId16"/>
    <p:sldId id="271" r:id="rId17"/>
    <p:sldId id="272" r:id="rId18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C7773-1576-4025-BA94-87F03DA97EDE}" type="datetimeFigureOut">
              <a:rPr lang="lt-LT" smtClean="0"/>
              <a:t>2014.08.21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D4EDA-CF39-4CF5-9C5E-35CF5982B93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370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D4EDA-CF39-4CF5-9C5E-35CF5982B933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258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0503C2-5BC1-492E-A18F-CCE4F1795D41}" type="datetime1">
              <a:rPr lang="lt-LT" smtClean="0"/>
              <a:t>2014.08.21</a:t>
            </a:fld>
            <a:endParaRPr lang="lt-LT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204517-0C70-4396-8F8F-8ECF4F7C18AE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394C-83D0-44FC-A4C0-3B89F1FC42CF}" type="datetime1">
              <a:rPr lang="lt-LT" smtClean="0"/>
              <a:t>2014.08.21</a:t>
            </a:fld>
            <a:endParaRPr lang="lt-L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FEAC-BE68-4E8E-BE78-FAC804BC4FF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EA141-EA00-4D23-90BC-323DE152A2C3}" type="datetime1">
              <a:rPr lang="lt-LT" smtClean="0"/>
              <a:t>2014.08.21</a:t>
            </a:fld>
            <a:endParaRPr lang="lt-L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20561-FB10-4778-B985-FB55F0B7390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729A-122A-448E-A681-1D5819220BE4}" type="datetime1">
              <a:rPr lang="lt-LT" smtClean="0"/>
              <a:t>2014.08.21</a:t>
            </a:fld>
            <a:endParaRPr lang="lt-L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DC3F-B553-4126-8D92-F98CABC51278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67176-D39D-43AC-8348-70FA8760C29A}" type="datetime1">
              <a:rPr lang="lt-LT" smtClean="0"/>
              <a:t>2014.08.21</a:t>
            </a:fld>
            <a:endParaRPr lang="lt-LT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84A39-2142-4C79-BC1E-240183223A60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30231-9692-4E7C-94CB-968DA819812E}" type="datetime1">
              <a:rPr lang="lt-LT" smtClean="0"/>
              <a:t>2014.08.21</a:t>
            </a:fld>
            <a:endParaRPr lang="lt-LT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3400-D678-424C-9C14-8A67C24889E9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96F7-6A45-45DC-9060-E45FC5B8B6BA}" type="datetime1">
              <a:rPr lang="lt-LT" smtClean="0"/>
              <a:t>2014.08.21</a:t>
            </a:fld>
            <a:endParaRPr lang="lt-LT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55602-3C9A-4C43-B59A-6C372DA6D320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6709A-B13D-4D48-A783-D92E0446ACA7}" type="datetime1">
              <a:rPr lang="lt-LT" smtClean="0"/>
              <a:t>2014.08.21</a:t>
            </a:fld>
            <a:endParaRPr lang="lt-LT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BC6B-76D4-4DD8-8223-74F6D4079766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3D9F-9017-4A5F-A531-F8386826B0CD}" type="datetime1">
              <a:rPr lang="lt-LT" smtClean="0"/>
              <a:t>2014.08.21</a:t>
            </a:fld>
            <a:endParaRPr lang="lt-LT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5419-AA4E-41D6-845C-F018E516289D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737A0-8C4B-4898-ADA4-677ADB760376}" type="datetime1">
              <a:rPr lang="lt-LT" smtClean="0"/>
              <a:t>2014.08.21</a:t>
            </a:fld>
            <a:endParaRPr lang="lt-L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ECDE-E438-4B4D-9874-71451238AFDE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dirty="0" smtClean="0"/>
              <a:t>Spustelėkite </a:t>
            </a:r>
            <a:r>
              <a:rPr lang="lt-LT" noProof="0" dirty="0" err="1" smtClean="0"/>
              <a:t>piktogr</a:t>
            </a:r>
            <a:r>
              <a:rPr lang="lt-LT" noProof="0" dirty="0" smtClean="0"/>
              <a:t>. norėdami įtraukti pav.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06B3-B463-4E92-A7AE-F4976B6E58BF}" type="datetime1">
              <a:rPr lang="lt-LT" smtClean="0"/>
              <a:t>2014.08.21</a:t>
            </a:fld>
            <a:endParaRPr lang="lt-L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47BD-6E07-4B77-8884-3A50498C24A4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pavad. stilių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8F5E2B-F470-45DB-A626-8FB6058448AD}" type="datetime1">
              <a:rPr lang="lt-LT" smtClean="0"/>
              <a:t>2014.08.21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73C718-E812-4470-8117-4FEA30C1608F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43" r:id="rId7"/>
    <p:sldLayoutId id="2147483742" r:id="rId8"/>
    <p:sldLayoutId id="2147483741" r:id="rId9"/>
    <p:sldLayoutId id="2147483750" r:id="rId10"/>
    <p:sldLayoutId id="2147483751" r:id="rId11"/>
  </p:sldLayoutIdLst>
  <p:transition spd="slow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560840" cy="249903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dirty="0" smtClean="0"/>
              <a:t>KRISTIJONAS DONELAITIS</a:t>
            </a:r>
            <a:endParaRPr lang="lt-LT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2275" y="4322763"/>
            <a:ext cx="5472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4000" dirty="0"/>
              <a:t>Gyvenimas ir kūryba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53732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Agnė Juškaitė</a:t>
            </a:r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5435600" y="4508500"/>
            <a:ext cx="2520950" cy="363378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lt-LT" smtClean="0"/>
              <a:t>K. Donelaičio eilėraštis vokiečių kalba.</a:t>
            </a:r>
          </a:p>
        </p:txBody>
      </p:sp>
      <p:sp>
        <p:nvSpPr>
          <p:cNvPr id="22530" name="Turinio vietos rezervavimo ženklas 1"/>
          <p:cNvSpPr txBox="1">
            <a:spLocks/>
          </p:cNvSpPr>
          <p:nvPr/>
        </p:nvSpPr>
        <p:spPr bwMode="auto">
          <a:xfrm>
            <a:off x="1403350" y="2133600"/>
            <a:ext cx="4824413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lt-LT" sz="2800" b="1">
                <a:solidFill>
                  <a:srgbClr val="262626"/>
                </a:solidFill>
              </a:rPr>
              <a:t>Kiekvienam daryti gera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lt-LT" sz="2800" b="1">
                <a:solidFill>
                  <a:srgbClr val="262626"/>
                </a:solidFill>
              </a:rPr>
              <a:t>Savo darbu ir žodžiu,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lt-LT" sz="2800" b="1">
                <a:solidFill>
                  <a:srgbClr val="262626"/>
                </a:solidFill>
              </a:rPr>
              <a:t>Visad elgtis taip, kaip dera,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lt-LT" sz="2800" b="1">
                <a:solidFill>
                  <a:srgbClr val="262626"/>
                </a:solidFill>
              </a:rPr>
              <a:t>Ir teisingas būt geidžiu.</a:t>
            </a:r>
          </a:p>
        </p:txBody>
      </p:sp>
      <p:sp>
        <p:nvSpPr>
          <p:cNvPr id="22531" name="Antraštė 5"/>
          <p:cNvSpPr>
            <a:spLocks noGrp="1"/>
          </p:cNvSpPr>
          <p:nvPr>
            <p:ph type="title"/>
          </p:nvPr>
        </p:nvSpPr>
        <p:spPr>
          <a:xfrm>
            <a:off x="684213" y="549275"/>
            <a:ext cx="7756525" cy="1054100"/>
          </a:xfrm>
        </p:spPr>
        <p:txBody>
          <a:bodyPr/>
          <a:lstStyle/>
          <a:p>
            <a:pPr eaLnBrk="1" hangingPunct="1"/>
            <a:r>
              <a:rPr lang="lt-LT" smtClean="0"/>
              <a:t>Altruistas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urinio vietos rezervavimo ženklas 1"/>
          <p:cNvSpPr>
            <a:spLocks noGrp="1"/>
          </p:cNvSpPr>
          <p:nvPr>
            <p:ph idx="1"/>
          </p:nvPr>
        </p:nvSpPr>
        <p:spPr>
          <a:xfrm>
            <a:off x="827088" y="2247900"/>
            <a:ext cx="7618412" cy="1828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lt-LT" sz="2800" smtClean="0"/>
              <a:t>K. Donelaitis save apibūdino taip: </a:t>
            </a:r>
            <a:r>
              <a:rPr lang="lt-LT" sz="2800" b="1" i="1" smtClean="0"/>
              <a:t>„Aš iš prigimties buvau gyvo temperamento ir mokėjau dainuoti bei skambinti savo fortepijonu ir klavesinu, bet skambindamas ir dainuodamas būdavau moralus.‘‘</a:t>
            </a:r>
          </a:p>
          <a:p>
            <a:pPr marL="0" indent="0" eaLnBrk="1" hangingPunct="1"/>
            <a:endParaRPr lang="lt-LT" sz="2800" b="1" i="1" smtClean="0"/>
          </a:p>
          <a:p>
            <a:pPr marL="0" indent="0" eaLnBrk="1" hangingPunct="1"/>
            <a:endParaRPr lang="lt-LT" b="1" i="1" smtClean="0"/>
          </a:p>
          <a:p>
            <a:pPr marL="0" indent="0" eaLnBrk="1" hangingPunct="1"/>
            <a:endParaRPr lang="lt-LT" b="1" i="1" smtClean="0"/>
          </a:p>
        </p:txBody>
      </p:sp>
      <p:sp>
        <p:nvSpPr>
          <p:cNvPr id="23554" name="Antraštė 2"/>
          <p:cNvSpPr>
            <a:spLocks noGrp="1"/>
          </p:cNvSpPr>
          <p:nvPr>
            <p:ph type="title"/>
          </p:nvPr>
        </p:nvSpPr>
        <p:spPr>
          <a:xfrm>
            <a:off x="684213" y="692150"/>
            <a:ext cx="7991475" cy="1296988"/>
          </a:xfrm>
        </p:spPr>
        <p:txBody>
          <a:bodyPr/>
          <a:lstStyle/>
          <a:p>
            <a:pPr eaLnBrk="1" hangingPunct="1"/>
            <a:r>
              <a:rPr lang="lt-LT" smtClean="0"/>
              <a:t>Aukštos moralės žmogus</a:t>
            </a:r>
            <a:br>
              <a:rPr lang="lt-LT" smtClean="0"/>
            </a:br>
            <a:endParaRPr lang="lt-LT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urinio vietos rezervavimo ženklas 1"/>
          <p:cNvSpPr>
            <a:spLocks noGrp="1"/>
          </p:cNvSpPr>
          <p:nvPr>
            <p:ph idx="1"/>
          </p:nvPr>
        </p:nvSpPr>
        <p:spPr>
          <a:xfrm>
            <a:off x="900113" y="2276475"/>
            <a:ext cx="7559675" cy="20161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lt-LT" sz="2800" b="1" i="1" smtClean="0"/>
              <a:t>Laiminga parapija, kur nėra karaliaus kelio;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lt-LT" sz="2800" b="1" i="1" smtClean="0"/>
              <a:t>Laimingesnė ta, kur nėra karaliaus dvaro;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lt-LT" sz="2800" b="1" i="1" smtClean="0"/>
              <a:t>Laimingiausia toji, kur nėra jokio pono.</a:t>
            </a:r>
          </a:p>
        </p:txBody>
      </p:sp>
      <p:sp>
        <p:nvSpPr>
          <p:cNvPr id="24578" name="Antraštė 2"/>
          <p:cNvSpPr>
            <a:spLocks noGrp="1"/>
          </p:cNvSpPr>
          <p:nvPr>
            <p:ph type="title"/>
          </p:nvPr>
        </p:nvSpPr>
        <p:spPr>
          <a:xfrm>
            <a:off x="323850" y="1196975"/>
            <a:ext cx="8496300" cy="1054100"/>
          </a:xfrm>
        </p:spPr>
        <p:txBody>
          <a:bodyPr/>
          <a:lstStyle/>
          <a:p>
            <a:pPr algn="r" eaLnBrk="1" hangingPunct="1"/>
            <a:r>
              <a:rPr lang="lt-LT" smtClean="0"/>
              <a:t>Nusistatęs prieš nuožmius ponus</a:t>
            </a:r>
            <a:br>
              <a:rPr lang="lt-LT" smtClean="0"/>
            </a:br>
            <a:endParaRPr lang="lt-LT" smtClean="0"/>
          </a:p>
        </p:txBody>
      </p:sp>
      <p:sp>
        <p:nvSpPr>
          <p:cNvPr id="4" name="Turinio vietos rezervavimo ženklas 1"/>
          <p:cNvSpPr txBox="1">
            <a:spLocks/>
          </p:cNvSpPr>
          <p:nvPr/>
        </p:nvSpPr>
        <p:spPr bwMode="auto">
          <a:xfrm>
            <a:off x="4787900" y="4581525"/>
            <a:ext cx="43561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lt-LT" sz="2400">
                <a:solidFill>
                  <a:srgbClr val="262626"/>
                </a:solidFill>
              </a:rPr>
              <a:t>K. Donelaitis mėgo kartoti šį seną lotynišką posakį.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urinio vietos rezervavimo ženklas 1"/>
          <p:cNvSpPr>
            <a:spLocks noGrp="1"/>
          </p:cNvSpPr>
          <p:nvPr>
            <p:ph idx="1"/>
          </p:nvPr>
        </p:nvSpPr>
        <p:spPr>
          <a:xfrm>
            <a:off x="900113" y="2205038"/>
            <a:ext cx="7472362" cy="2116137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lt-LT" sz="2800" b="1" i="1" smtClean="0"/>
              <a:t>„Jis buvo &lt;...&gt; sąžiningas žmogus, ne pagal šio pasaulio madą, bet ištikimas draugas, ir per devynerius metus, kai aš buvau su juo kartu, nesu nė sykio su juo susikivirčijęs.‘‘</a:t>
            </a:r>
          </a:p>
        </p:txBody>
      </p:sp>
      <p:sp>
        <p:nvSpPr>
          <p:cNvPr id="25602" name="Antraštė 2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54937" cy="1054100"/>
          </a:xfrm>
        </p:spPr>
        <p:txBody>
          <a:bodyPr/>
          <a:lstStyle/>
          <a:p>
            <a:pPr eaLnBrk="1" hangingPunct="1"/>
            <a:r>
              <a:rPr lang="lt-LT" smtClean="0"/>
              <a:t>Draugiškas ir sąžiningas</a:t>
            </a:r>
            <a:br>
              <a:rPr lang="lt-LT" smtClean="0"/>
            </a:br>
            <a:endParaRPr lang="lt-LT" smtClean="0"/>
          </a:p>
        </p:txBody>
      </p:sp>
      <p:sp>
        <p:nvSpPr>
          <p:cNvPr id="4" name="Turinio vietos rezervavimo ženklas 1"/>
          <p:cNvSpPr txBox="1">
            <a:spLocks/>
          </p:cNvSpPr>
          <p:nvPr/>
        </p:nvSpPr>
        <p:spPr bwMode="auto">
          <a:xfrm>
            <a:off x="4716463" y="4437063"/>
            <a:ext cx="44275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lt-LT" sz="2400">
                <a:solidFill>
                  <a:srgbClr val="262626"/>
                </a:solidFill>
              </a:rPr>
              <a:t>Taip mirus Donelaičiui jį apibūdino draugas V. Šulcas.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lt-LT" sz="2400">
              <a:solidFill>
                <a:srgbClr val="26262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4140200" y="2133600"/>
            <a:ext cx="4521200" cy="4210050"/>
          </a:xfrm>
        </p:spPr>
        <p:txBody>
          <a:bodyPr/>
          <a:lstStyle/>
          <a:p>
            <a:pPr eaLnBrk="1" hangingPunct="1"/>
            <a:r>
              <a:rPr lang="lt-LT" sz="2800" smtClean="0"/>
              <a:t>Gyvendamas Tolminkiemyje pastatė našlių prieglaudą už savo lėšas.</a:t>
            </a:r>
          </a:p>
          <a:p>
            <a:pPr eaLnBrk="1" hangingPunct="1"/>
            <a:r>
              <a:rPr lang="lt-LT" sz="2800" smtClean="0"/>
              <a:t>Atnaujino kleboniją.</a:t>
            </a:r>
          </a:p>
          <a:p>
            <a:pPr eaLnBrk="1" hangingPunct="1"/>
            <a:r>
              <a:rPr lang="lt-LT" sz="2800" smtClean="0"/>
              <a:t>Prisidėjo prie mūrinės bažnyčios statybos ir sudegusios mokyklos atstatymo.</a:t>
            </a:r>
          </a:p>
          <a:p>
            <a:pPr eaLnBrk="1" hangingPunct="1"/>
            <a:endParaRPr lang="lt-LT" sz="2800" smtClean="0"/>
          </a:p>
        </p:txBody>
      </p:sp>
      <p:sp>
        <p:nvSpPr>
          <p:cNvPr id="26626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 Geri darbai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89138"/>
            <a:ext cx="32797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611188" y="2492375"/>
            <a:ext cx="3529012" cy="3951288"/>
          </a:xfrm>
        </p:spPr>
        <p:txBody>
          <a:bodyPr/>
          <a:lstStyle/>
          <a:p>
            <a:pPr eaLnBrk="1" hangingPunct="1"/>
            <a:r>
              <a:rPr lang="lt-LT" smtClean="0"/>
              <a:t> </a:t>
            </a:r>
            <a:r>
              <a:rPr lang="lt-LT" sz="2800" smtClean="0"/>
              <a:t>Mirė 1780 m. vasario 18 d.</a:t>
            </a:r>
          </a:p>
          <a:p>
            <a:pPr eaLnBrk="1" hangingPunct="1"/>
            <a:r>
              <a:rPr lang="lt-LT" sz="2800" smtClean="0"/>
              <a:t> Palaidotas Tolminkiemio bažnyčioje.</a:t>
            </a:r>
          </a:p>
        </p:txBody>
      </p:sp>
      <p:sp>
        <p:nvSpPr>
          <p:cNvPr id="27650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Gyvenimo pabaiga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574925"/>
            <a:ext cx="4667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urinio vietos rezervavimo ženklas 1"/>
          <p:cNvSpPr>
            <a:spLocks noGrp="1"/>
          </p:cNvSpPr>
          <p:nvPr>
            <p:ph idx="1"/>
          </p:nvPr>
        </p:nvSpPr>
        <p:spPr>
          <a:xfrm>
            <a:off x="539750" y="2708275"/>
            <a:ext cx="4160838" cy="36337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lt-LT" sz="2800" smtClean="0"/>
              <a:t>Svarbiausi K. Donelaičio kūriniai, parašyti lietuvių kalba, yra šešios pasakėčios ir keturių dalių poema „Metai‘‘.</a:t>
            </a:r>
          </a:p>
        </p:txBody>
      </p:sp>
      <p:sp>
        <p:nvSpPr>
          <p:cNvPr id="28674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Kūryba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492375"/>
            <a:ext cx="30480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468313" y="2133600"/>
            <a:ext cx="8280400" cy="3878263"/>
          </a:xfrm>
        </p:spPr>
        <p:txBody>
          <a:bodyPr/>
          <a:lstStyle/>
          <a:p>
            <a:pPr eaLnBrk="1" hangingPunct="1"/>
            <a:r>
              <a:rPr lang="lt-LT" sz="2800" smtClean="0"/>
              <a:t>Nė vieno savo grožinio kūrinio</a:t>
            </a:r>
            <a:r>
              <a:rPr lang="lt-LT" sz="2800" smtClean="0">
                <a:latin typeface="Corbel" pitchFamily="34" charset="0"/>
              </a:rPr>
              <a:t> K.D</a:t>
            </a:r>
            <a:r>
              <a:rPr lang="lt-LT" sz="2800" smtClean="0"/>
              <a:t>onelaitis neišspausdino.</a:t>
            </a:r>
          </a:p>
          <a:p>
            <a:pPr eaLnBrk="1" hangingPunct="1"/>
            <a:r>
              <a:rPr lang="lt-LT" sz="2800" smtClean="0"/>
              <a:t>Poetui mirus, rankraščius jo žmona perdavė šeimos bičiuliui.</a:t>
            </a:r>
          </a:p>
          <a:p>
            <a:pPr eaLnBrk="1" hangingPunct="1"/>
            <a:r>
              <a:rPr lang="lt-LT" sz="2800" smtClean="0"/>
              <a:t>Po to jie pateko į Karaliaučiaus universiteto profesoriaus Liudviko Rėzos rankas.</a:t>
            </a:r>
          </a:p>
          <a:p>
            <a:pPr eaLnBrk="1" hangingPunct="1"/>
            <a:r>
              <a:rPr lang="lt-LT" sz="2800" smtClean="0"/>
              <a:t>Šis išleido keturias </a:t>
            </a:r>
            <a:r>
              <a:rPr lang="lt-LT" sz="2800" smtClean="0">
                <a:latin typeface="Corbel" pitchFamily="34" charset="0"/>
              </a:rPr>
              <a:t>K.D</a:t>
            </a:r>
            <a:r>
              <a:rPr lang="lt-LT" sz="2800" smtClean="0"/>
              <a:t>onelaičio giesmes, pavadinęs jas „Metais‘‘ (1818), ir pasakėčias (1824).</a:t>
            </a:r>
          </a:p>
        </p:txBody>
      </p:sp>
      <p:sp>
        <p:nvSpPr>
          <p:cNvPr id="29698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Kūryba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395288" y="2997200"/>
            <a:ext cx="4752975" cy="2652713"/>
          </a:xfrm>
        </p:spPr>
        <p:txBody>
          <a:bodyPr/>
          <a:lstStyle/>
          <a:p>
            <a:pPr eaLnBrk="1" hangingPunct="1"/>
            <a:r>
              <a:rPr lang="lt-LT" smtClean="0"/>
              <a:t> </a:t>
            </a:r>
            <a:r>
              <a:rPr lang="lt-LT" sz="2800" smtClean="0"/>
              <a:t>Gimė 1714 m. sausio 1 d.</a:t>
            </a:r>
          </a:p>
          <a:p>
            <a:pPr eaLnBrk="1" hangingPunct="1">
              <a:buFont typeface="Wingdings" pitchFamily="2" charset="2"/>
              <a:buNone/>
            </a:pPr>
            <a:r>
              <a:rPr lang="lt-LT" sz="2800" smtClean="0">
                <a:latin typeface="Arial" charset="0"/>
              </a:rPr>
              <a:t>	</a:t>
            </a:r>
            <a:r>
              <a:rPr lang="lt-LT" sz="2800" smtClean="0"/>
              <a:t> Lazdynėliuose (Kaliningrado sritis, buvusi </a:t>
            </a:r>
            <a:r>
              <a:rPr lang="lt-LT" sz="2800" smtClean="0">
                <a:latin typeface="Arial" charset="0"/>
              </a:rPr>
              <a:t>M</a:t>
            </a:r>
            <a:r>
              <a:rPr lang="lt-LT" sz="2800" smtClean="0"/>
              <a:t>ažosios Lietuvos gyvenvietė).</a:t>
            </a:r>
          </a:p>
        </p:txBody>
      </p:sp>
      <p:sp>
        <p:nvSpPr>
          <p:cNvPr id="14338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Gyvenimo pradžia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276475"/>
            <a:ext cx="29527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539750" y="2247900"/>
            <a:ext cx="8208963" cy="3878263"/>
          </a:xfrm>
        </p:spPr>
        <p:txBody>
          <a:bodyPr/>
          <a:lstStyle/>
          <a:p>
            <a:pPr eaLnBrk="1" hangingPunct="1"/>
            <a:r>
              <a:rPr lang="lt-LT" sz="2800" smtClean="0"/>
              <a:t> Gimė daugiavaikėje šeimoje.</a:t>
            </a:r>
          </a:p>
          <a:p>
            <a:pPr eaLnBrk="1" hangingPunct="1"/>
            <a:r>
              <a:rPr lang="lt-LT" sz="2800" smtClean="0"/>
              <a:t> Tėvai buvo laisvi valstiečiai</a:t>
            </a:r>
            <a:r>
              <a:rPr lang="lt-LT" sz="2800" smtClean="0">
                <a:latin typeface="Arial" charset="0"/>
              </a:rPr>
              <a:t>, </a:t>
            </a:r>
            <a:r>
              <a:rPr lang="lt-LT" sz="2800" smtClean="0"/>
              <a:t>todėl ir K. </a:t>
            </a:r>
            <a:r>
              <a:rPr lang="lt-LT" sz="2800" smtClean="0">
                <a:latin typeface="Arial" charset="0"/>
              </a:rPr>
              <a:t>  </a:t>
            </a:r>
            <a:r>
              <a:rPr lang="lt-LT" sz="2800" smtClean="0"/>
              <a:t>Donelaičiui neteko patirti baudžiavos siaubų.</a:t>
            </a:r>
          </a:p>
          <a:p>
            <a:pPr eaLnBrk="1" hangingPunct="1"/>
            <a:r>
              <a:rPr lang="lt-LT" sz="2800" smtClean="0"/>
              <a:t> Gyveno gana skurdžiai.</a:t>
            </a:r>
          </a:p>
          <a:p>
            <a:pPr eaLnBrk="1" hangingPunct="1"/>
            <a:r>
              <a:rPr lang="lt-LT" sz="2800" smtClean="0"/>
              <a:t> Kai Kristijonui buvo viso labo tik 6 m., mirė jo tėvas, palikęs motiną su 7 vaikais. </a:t>
            </a:r>
          </a:p>
          <a:p>
            <a:pPr eaLnBrk="1" hangingPunct="1"/>
            <a:r>
              <a:rPr lang="lt-LT" sz="2800" smtClean="0"/>
              <a:t> Šeima buvo darbšti, mechanikų ir meistrų.</a:t>
            </a:r>
          </a:p>
        </p:txBody>
      </p:sp>
      <p:sp>
        <p:nvSpPr>
          <p:cNvPr id="15362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Šeima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684213" y="2060575"/>
            <a:ext cx="7747000" cy="38782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lt-LT" sz="2800" smtClean="0"/>
              <a:t>Nors pasirinko kunigo mokslus, bet nevengė ir kitokių darbų:</a:t>
            </a:r>
          </a:p>
          <a:p>
            <a:pPr marL="0" indent="0" eaLnBrk="1" hangingPunct="1"/>
            <a:r>
              <a:rPr lang="lt-LT" smtClean="0"/>
              <a:t> Buvo gabus mechanikas, mėgėjas dirbti barometrus, laikrodžius, šlifuoti stiklus,</a:t>
            </a:r>
          </a:p>
          <a:p>
            <a:pPr marL="0" indent="0" eaLnBrk="1" hangingPunct="1"/>
            <a:r>
              <a:rPr lang="lt-LT" smtClean="0"/>
              <a:t> Padarė antrąjį Prūsijoje fortepijoną,</a:t>
            </a:r>
          </a:p>
          <a:p>
            <a:pPr marL="0" indent="0" eaLnBrk="1" hangingPunct="1"/>
            <a:r>
              <a:rPr lang="lt-LT" smtClean="0"/>
              <a:t> Užveisė sodą.</a:t>
            </a:r>
          </a:p>
          <a:p>
            <a:pPr marL="0" indent="0" eaLnBrk="1" hangingPunct="1"/>
            <a:endParaRPr lang="lt-LT" smtClean="0"/>
          </a:p>
        </p:txBody>
      </p:sp>
      <p:sp>
        <p:nvSpPr>
          <p:cNvPr id="16386" name="Antraštė 2"/>
          <p:cNvSpPr>
            <a:spLocks noGrp="1"/>
          </p:cNvSpPr>
          <p:nvPr>
            <p:ph type="title"/>
          </p:nvPr>
        </p:nvSpPr>
        <p:spPr>
          <a:xfrm>
            <a:off x="684213" y="549275"/>
            <a:ext cx="7756525" cy="1054100"/>
          </a:xfrm>
        </p:spPr>
        <p:txBody>
          <a:bodyPr/>
          <a:lstStyle/>
          <a:p>
            <a:pPr eaLnBrk="1" hangingPunct="1"/>
            <a:r>
              <a:rPr lang="lt-LT" smtClean="0"/>
              <a:t> Gabumai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41863"/>
            <a:ext cx="7813675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755650" y="2276475"/>
            <a:ext cx="7745413" cy="43815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lt-LT" smtClean="0"/>
              <a:t> </a:t>
            </a:r>
            <a:r>
              <a:rPr lang="lt-LT" sz="2800" smtClean="0"/>
              <a:t>Nuo 1732 m. mokėsi Karaliaučiaus keturklasėje katedros mokykloje  ir gyveno beturčių bendrabutyje. Už gautą nakvynę ir išlaikymą privalėjo giedoti bažnyčios chore, laidoti numirėlius ir atlikti įvairius buities darbus. </a:t>
            </a:r>
          </a:p>
        </p:txBody>
      </p:sp>
      <p:sp>
        <p:nvSpPr>
          <p:cNvPr id="17410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Mokslas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3563938" y="2205038"/>
            <a:ext cx="5580062" cy="4352925"/>
          </a:xfrm>
        </p:spPr>
        <p:txBody>
          <a:bodyPr/>
          <a:lstStyle/>
          <a:p>
            <a:pPr eaLnBrk="1" hangingPunct="1"/>
            <a:r>
              <a:rPr lang="lt-LT" sz="2800" smtClean="0"/>
              <a:t>1736 m. įstojo į Karaliaučiaus universitetą, Teologijos fakultetą. </a:t>
            </a:r>
          </a:p>
          <a:p>
            <a:pPr eaLnBrk="1" hangingPunct="1"/>
            <a:r>
              <a:rPr lang="lt-LT" sz="2800" smtClean="0"/>
              <a:t>Studijavo prancūzų, lotynų, graikų, hebrajų kalbas. </a:t>
            </a:r>
          </a:p>
          <a:p>
            <a:pPr eaLnBrk="1" hangingPunct="1"/>
            <a:r>
              <a:rPr lang="lt-LT" sz="2800" smtClean="0"/>
              <a:t>Taip pat lankė Lietuvių kalbos seminarą, kuris rengė gerai lietuvių kalbą mokančius mokytojus ir pamokslininkus.</a:t>
            </a:r>
          </a:p>
          <a:p>
            <a:pPr eaLnBrk="1" hangingPunct="1"/>
            <a:endParaRPr lang="lt-LT" sz="2800" smtClean="0"/>
          </a:p>
        </p:txBody>
      </p:sp>
      <p:sp>
        <p:nvSpPr>
          <p:cNvPr id="18434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Mokslas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33600"/>
            <a:ext cx="30289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684213" y="2060575"/>
            <a:ext cx="7747000" cy="3878263"/>
          </a:xfrm>
        </p:spPr>
        <p:txBody>
          <a:bodyPr/>
          <a:lstStyle/>
          <a:p>
            <a:pPr eaLnBrk="1" hangingPunct="1"/>
            <a:r>
              <a:rPr lang="lt-LT" sz="2800" smtClean="0"/>
              <a:t>1740 m. baigė universitetą ir buvo paskirtas į Stalupėnus mokytojo padėjėju. Taip pat užėmė bažnytinio choro vadovo ir vargonininko pareigas .</a:t>
            </a:r>
          </a:p>
          <a:p>
            <a:pPr eaLnBrk="1" hangingPunct="1"/>
            <a:r>
              <a:rPr lang="lt-LT" sz="2800" smtClean="0"/>
              <a:t>1742 m. tapo Stalupėnų mokyklos rektoriumi.</a:t>
            </a:r>
          </a:p>
          <a:p>
            <a:pPr eaLnBrk="1" hangingPunct="1"/>
            <a:r>
              <a:rPr lang="lt-LT" sz="2800" smtClean="0"/>
              <a:t> </a:t>
            </a:r>
            <a:r>
              <a:rPr lang="fi-FI" sz="2800" smtClean="0"/>
              <a:t>1743 m. pakviestas pastoriauti į Tolminkiemį.</a:t>
            </a:r>
            <a:endParaRPr lang="lt-LT" sz="2800" smtClean="0"/>
          </a:p>
          <a:p>
            <a:pPr eaLnBrk="1" hangingPunct="1"/>
            <a:r>
              <a:rPr lang="lt-LT" sz="2800" smtClean="0"/>
              <a:t>Išlaikęs egzaminus gavo pastoriaus vietą ir Tolminkiemyje gyveno 37 m., iki pat mirties.</a:t>
            </a:r>
          </a:p>
        </p:txBody>
      </p:sp>
      <p:sp>
        <p:nvSpPr>
          <p:cNvPr id="19458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Darbas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395288" y="2205038"/>
            <a:ext cx="4681537" cy="3921125"/>
          </a:xfrm>
        </p:spPr>
        <p:txBody>
          <a:bodyPr/>
          <a:lstStyle/>
          <a:p>
            <a:pPr eaLnBrk="1" hangingPunct="1"/>
            <a:r>
              <a:rPr lang="lt-LT" sz="2800" smtClean="0"/>
              <a:t>1744 m. vedė Stalupėnų mokyklos vedėjo našlę Oną Reginą Olefant. </a:t>
            </a:r>
          </a:p>
          <a:p>
            <a:pPr eaLnBrk="1" hangingPunct="1"/>
            <a:r>
              <a:rPr lang="lt-LT" sz="2800" smtClean="0"/>
              <a:t>Vaikų nesusilaukė, o pats rašytojas guodėsi, kad su mažu atlyginimu būtų sunkiai įmanoma užauginti vaikus.</a:t>
            </a:r>
          </a:p>
        </p:txBody>
      </p:sp>
      <p:sp>
        <p:nvSpPr>
          <p:cNvPr id="20482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Šeima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349500"/>
            <a:ext cx="38893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539750" y="1773238"/>
            <a:ext cx="5168900" cy="38496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lt-LT" smtClean="0"/>
          </a:p>
          <a:p>
            <a:pPr marL="0" indent="0" eaLnBrk="1" hangingPunct="1"/>
            <a:r>
              <a:rPr lang="lt-LT" sz="2800" smtClean="0"/>
              <a:t> Temperamentingas,</a:t>
            </a:r>
          </a:p>
          <a:p>
            <a:pPr marL="0" indent="0" eaLnBrk="1" hangingPunct="1"/>
            <a:r>
              <a:rPr lang="lt-LT" sz="2800" smtClean="0"/>
              <a:t> Jautraus charakterio,</a:t>
            </a:r>
          </a:p>
          <a:p>
            <a:pPr marL="0" indent="0" eaLnBrk="1" hangingPunct="1"/>
            <a:r>
              <a:rPr lang="lt-LT" sz="2800" smtClean="0"/>
              <a:t> Altruistas (kitų labui pasiaukojantis žmogus),</a:t>
            </a:r>
          </a:p>
          <a:p>
            <a:pPr marL="0" indent="0" eaLnBrk="1" hangingPunct="1"/>
            <a:r>
              <a:rPr lang="lt-LT" sz="2800" smtClean="0"/>
              <a:t> Draugiškas ir sąžiningas, </a:t>
            </a:r>
          </a:p>
          <a:p>
            <a:pPr marL="0" indent="0" eaLnBrk="1" hangingPunct="1"/>
            <a:r>
              <a:rPr lang="lt-LT" sz="2800" smtClean="0"/>
              <a:t> Aukštos moralės žmogus,</a:t>
            </a:r>
          </a:p>
          <a:p>
            <a:pPr marL="0" indent="0" eaLnBrk="1" hangingPunct="1"/>
            <a:r>
              <a:rPr lang="lt-LT" sz="2800" smtClean="0"/>
              <a:t> Nusistatęs prieš nuožmius ponus.</a:t>
            </a:r>
          </a:p>
          <a:p>
            <a:pPr marL="0" indent="0" eaLnBrk="1" hangingPunct="1"/>
            <a:endParaRPr lang="lt-LT" smtClean="0"/>
          </a:p>
        </p:txBody>
      </p:sp>
      <p:sp>
        <p:nvSpPr>
          <p:cNvPr id="21506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Asmenybės bruožai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989138"/>
            <a:ext cx="298132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tas viršelis">
  <a:themeElements>
    <a:clrScheme name="Išdailinta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ietas viršeli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tas viršeli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šdailintas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</TotalTime>
  <Words>601</Words>
  <Application>Microsoft Office PowerPoint</Application>
  <PresentationFormat>On-screen Show (4:3)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Corbel</vt:lpstr>
      <vt:lpstr>Wingdings</vt:lpstr>
      <vt:lpstr>Kietas viršelis</vt:lpstr>
      <vt:lpstr>KRISTIJONAS DONELAITIS</vt:lpstr>
      <vt:lpstr>Gyvenimo pradžia</vt:lpstr>
      <vt:lpstr>Šeima</vt:lpstr>
      <vt:lpstr> Gabumai</vt:lpstr>
      <vt:lpstr>Mokslas</vt:lpstr>
      <vt:lpstr>Mokslas</vt:lpstr>
      <vt:lpstr>Darbas</vt:lpstr>
      <vt:lpstr>Šeima</vt:lpstr>
      <vt:lpstr>Asmenybės bruožai</vt:lpstr>
      <vt:lpstr>Altruistas</vt:lpstr>
      <vt:lpstr>Aukštos moralės žmogus </vt:lpstr>
      <vt:lpstr>Nusistatęs prieš nuožmius ponus </vt:lpstr>
      <vt:lpstr>Draugiškas ir sąžiningas </vt:lpstr>
      <vt:lpstr> Geri darbai</vt:lpstr>
      <vt:lpstr>Gyvenimo pabaiga</vt:lpstr>
      <vt:lpstr>Kūryba</vt:lpstr>
      <vt:lpstr>Kūryba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KRISTIJONAS DONELAITIS</dc:title>
  <dc:creator>Admin</dc:creator>
  <cp:lastModifiedBy>PC</cp:lastModifiedBy>
  <cp:revision>33</cp:revision>
  <dcterms:created xsi:type="dcterms:W3CDTF">2013-12-08T09:35:30Z</dcterms:created>
  <dcterms:modified xsi:type="dcterms:W3CDTF">2014-08-21T16:12:07Z</dcterms:modified>
</cp:coreProperties>
</file>